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0"/>
  </p:notesMasterIdLst>
  <p:sldIdLst>
    <p:sldId id="312" r:id="rId2"/>
    <p:sldId id="326" r:id="rId3"/>
    <p:sldId id="313" r:id="rId4"/>
    <p:sldId id="316" r:id="rId5"/>
    <p:sldId id="342" r:id="rId6"/>
    <p:sldId id="355" r:id="rId7"/>
    <p:sldId id="323" r:id="rId8"/>
    <p:sldId id="343" r:id="rId9"/>
    <p:sldId id="344" r:id="rId10"/>
    <p:sldId id="315" r:id="rId11"/>
    <p:sldId id="338" r:id="rId12"/>
    <p:sldId id="319" r:id="rId13"/>
    <p:sldId id="356" r:id="rId14"/>
    <p:sldId id="357" r:id="rId15"/>
    <p:sldId id="256" r:id="rId16"/>
    <p:sldId id="314" r:id="rId17"/>
    <p:sldId id="348" r:id="rId18"/>
    <p:sldId id="359" r:id="rId19"/>
    <p:sldId id="350" r:id="rId20"/>
    <p:sldId id="360" r:id="rId21"/>
    <p:sldId id="361" r:id="rId22"/>
    <p:sldId id="320" r:id="rId23"/>
    <p:sldId id="358" r:id="rId24"/>
    <p:sldId id="262" r:id="rId25"/>
    <p:sldId id="353" r:id="rId26"/>
    <p:sldId id="345" r:id="rId27"/>
    <p:sldId id="347" r:id="rId28"/>
    <p:sldId id="318" r:id="rId29"/>
  </p:sldIdLst>
  <p:sldSz cx="9144000" cy="5143500" type="screen16x9"/>
  <p:notesSz cx="6858000" cy="9144000"/>
  <p:embeddedFontLst>
    <p:embeddedFont>
      <p:font typeface="Barlow" panose="00000500000000000000" pitchFamily="2" charset="0"/>
      <p:regular r:id="rId31"/>
      <p:bold r:id="rId32"/>
      <p:italic r:id="rId33"/>
      <p:boldItalic r:id="rId34"/>
    </p:embeddedFont>
    <p:embeddedFont>
      <p:font typeface="Cambria Math" panose="02040503050406030204" pitchFamily="18" charset="0"/>
      <p:regular r:id="rId35"/>
    </p:embeddedFont>
    <p:embeddedFont>
      <p:font typeface="Chakra Petch" panose="020B0604020202020204" charset="0"/>
      <p:regular r:id="rId36"/>
      <p:bold r:id="rId37"/>
      <p:italic r:id="rId38"/>
      <p:boldItalic r:id="rId39"/>
    </p:embeddedFont>
    <p:embeddedFont>
      <p:font typeface="Karla" pitchFamily="2" charset="0"/>
      <p:regular r:id="rId40"/>
      <p:bold r:id="rId41"/>
    </p:embeddedFont>
    <p:embeddedFont>
      <p:font typeface="Libre Baskerville" panose="02000000000000000000" pitchFamily="2" charset="0"/>
      <p:regular r:id="rId42"/>
      <p:bold r:id="rId43"/>
      <p:italic r:id="rId44"/>
    </p:embeddedFont>
    <p:embeddedFont>
      <p:font typeface="Montserrat" panose="00000500000000000000" pitchFamily="2" charset="0"/>
      <p:regular r:id="rId45"/>
      <p:bold r:id="rId46"/>
      <p:italic r:id="rId47"/>
      <p:boldItalic r:id="rId48"/>
    </p:embeddedFont>
    <p:embeddedFont>
      <p:font typeface="Petrona" panose="020B0604020202020204" charset="0"/>
      <p:regular r:id="rId49"/>
    </p:embeddedFont>
    <p:embeddedFont>
      <p:font typeface="Roboto Condensed Light" panose="02000000000000000000" pitchFamily="2" charset="0"/>
      <p:regular r:id="rId50"/>
      <p: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8F3"/>
    <a:srgbClr val="403CCF"/>
    <a:srgbClr val="5A58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873" autoAdjust="0"/>
  </p:normalViewPr>
  <p:slideViewPr>
    <p:cSldViewPr snapToGrid="0">
      <p:cViewPr varScale="1">
        <p:scale>
          <a:sx n="116" d="100"/>
          <a:sy n="116" d="100"/>
        </p:scale>
        <p:origin x="1464"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buNone/>
            </a:pPr>
            <a:r>
              <a:rPr lang="en-US" dirty="0"/>
              <a:t>Good morning, everyone my name is roee and my partner is Yuval, this is our project presentation for phase A called: dopamine booster game.</a:t>
            </a:r>
            <a:endParaRPr lang="en-IL" dirty="0"/>
          </a:p>
        </p:txBody>
      </p:sp>
    </p:spTree>
    <p:extLst>
      <p:ext uri="{BB962C8B-B14F-4D97-AF65-F5344CB8AC3E}">
        <p14:creationId xmlns:p14="http://schemas.microsoft.com/office/powerpoint/2010/main" val="3418569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buNone/>
            </a:pPr>
            <a:r>
              <a:rPr lang="en-US" dirty="0"/>
              <a:t>In this section we will present our solution idea.</a:t>
            </a:r>
            <a:endParaRPr lang="en-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7B383A7-207E-4FE0-AD96-3A030133C445}" type="slidenum">
              <a:rPr kumimoji="0" lang="en-IL" sz="12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IL" sz="12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42364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buNone/>
            </a:pPr>
            <a:r>
              <a:rPr lang="en-US" dirty="0">
                <a:effectLst/>
              </a:rPr>
              <a:t>With Today</a:t>
            </a:r>
            <a:r>
              <a:rPr lang="he-IL" dirty="0">
                <a:effectLst/>
              </a:rPr>
              <a:t>’</a:t>
            </a:r>
            <a:r>
              <a:rPr lang="en-US" dirty="0">
                <a:effectLst/>
              </a:rPr>
              <a:t>s advance technology we can do a lot better.</a:t>
            </a:r>
          </a:p>
          <a:p>
            <a:pPr marL="158750" indent="0">
              <a:buNone/>
            </a:pPr>
            <a:br>
              <a:rPr lang="en-US" dirty="0">
                <a:effectLst/>
              </a:rPr>
            </a:br>
            <a:r>
              <a:rPr lang="en-US" dirty="0"/>
              <a:t>Our team with the help of our project advisor came up with solution idea of propose a development of a new mobile game</a:t>
            </a:r>
          </a:p>
          <a:p>
            <a:pPr marL="158750" indent="0">
              <a:buNone/>
            </a:pPr>
            <a:endParaRPr lang="en-US" dirty="0"/>
          </a:p>
          <a:p>
            <a:pPr marL="158750" indent="0">
              <a:buNone/>
            </a:pPr>
            <a:r>
              <a:rPr lang="en-US" sz="1100" dirty="0">
                <a:solidFill>
                  <a:srgbClr val="000000"/>
                </a:solidFill>
                <a:latin typeface="Arial"/>
                <a:ea typeface="Arial"/>
                <a:cs typeface="Arial"/>
                <a:sym typeface="Arial"/>
              </a:rPr>
              <a:t>that leverages neuroscientific research on dopamine to help users with ADHD improve focus and attention through gameplay.</a:t>
            </a:r>
          </a:p>
          <a:p>
            <a:pPr marL="158750" indent="0">
              <a:buNone/>
            </a:pPr>
            <a:endParaRPr lang="en-US" dirty="0"/>
          </a:p>
          <a:p>
            <a:pPr marL="158750" indent="0">
              <a:buNone/>
            </a:pPr>
            <a:r>
              <a:rPr lang="en-US" dirty="0"/>
              <a:t>our vision is to gain significant impact on the traditional treatment and to gain recognize in the medical field. </a:t>
            </a:r>
            <a:endParaRPr lang="en-IL" dirty="0"/>
          </a:p>
        </p:txBody>
      </p:sp>
    </p:spTree>
    <p:extLst>
      <p:ext uri="{BB962C8B-B14F-4D97-AF65-F5344CB8AC3E}">
        <p14:creationId xmlns:p14="http://schemas.microsoft.com/office/powerpoint/2010/main" val="1753449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buNone/>
            </a:pPr>
            <a:r>
              <a:rPr lang="en-US" dirty="0"/>
              <a:t>In the next section we will talk shortly about our project research process</a:t>
            </a:r>
            <a:endParaRPr lang="en-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7B383A7-207E-4FE0-AD96-3A030133C445}" type="slidenum">
              <a:rPr kumimoji="0" lang="en-IL" sz="12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lang="en-IL" sz="12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04046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1"/>
                </a:solidFill>
                <a:latin typeface="Euclidcirculara"/>
                <a:sym typeface="Karla"/>
              </a:rPr>
              <a:t>We started our research with the role of dopamine in ADHD and how It plays a crucial role in regulating mood, attention, motivation, and reward.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1"/>
                </a:solidFill>
                <a:latin typeface="Euclidcirculara"/>
                <a:sym typeface="Karla"/>
              </a:rPr>
              <a:t>We found that low levels of dopamine are linked to challenges in focus and impulse control and more, but most seen in conditions like ADHD.</a:t>
            </a:r>
            <a:endParaRPr lang="en-IL" dirty="0"/>
          </a:p>
          <a:p>
            <a:pPr marL="158750" indent="0">
              <a:buNone/>
            </a:pPr>
            <a:endParaRPr lang="en-US" dirty="0"/>
          </a:p>
          <a:p>
            <a:endParaRPr lang="en-IL" dirty="0"/>
          </a:p>
        </p:txBody>
      </p:sp>
    </p:spTree>
    <p:extLst>
      <p:ext uri="{BB962C8B-B14F-4D97-AF65-F5344CB8AC3E}">
        <p14:creationId xmlns:p14="http://schemas.microsoft.com/office/powerpoint/2010/main" val="132344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2400" marR="0" lvl="0" indent="0" algn="l" defTabSz="914400" rtl="0" eaLnBrk="1" fontAlgn="auto" latinLnBrk="0" hangingPunct="1">
              <a:lnSpc>
                <a:spcPct val="150000"/>
              </a:lnSpc>
              <a:spcBef>
                <a:spcPts val="1200"/>
              </a:spcBef>
              <a:spcAft>
                <a:spcPts val="0"/>
              </a:spcAft>
              <a:buClr>
                <a:srgbClr val="000000"/>
              </a:buClr>
              <a:buSzPts val="1200"/>
              <a:buFont typeface="Arial"/>
              <a:buNone/>
              <a:tabLst/>
              <a:defRPr/>
            </a:pPr>
            <a:r>
              <a:rPr lang="en-US" b="0" i="0" dirty="0">
                <a:solidFill>
                  <a:srgbClr val="E8E8E8"/>
                </a:solidFill>
                <a:effectLst/>
                <a:highlight>
                  <a:srgbClr val="1F1F1F"/>
                </a:highlight>
                <a:latin typeface="Arial" panose="020B0604020202020204" pitchFamily="34" charset="0"/>
              </a:rPr>
              <a:t>We start with the definition of </a:t>
            </a:r>
            <a:r>
              <a:rPr lang="en-US" sz="1100" dirty="0">
                <a:effectLst/>
                <a:latin typeface="Euclidcirculara"/>
                <a:ea typeface="Aptos" panose="020B0004020202020204" pitchFamily="34" charset="0"/>
                <a:cs typeface="Arial" panose="020B0604020202020204" pitchFamily="34" charset="0"/>
              </a:rPr>
              <a:t>Gamification - is the application of game design elements in non-game contexts, </a:t>
            </a:r>
          </a:p>
          <a:p>
            <a:pPr marL="152400" marR="0" lvl="0" indent="0" algn="l" defTabSz="914400" rtl="0" eaLnBrk="1" fontAlgn="auto" latinLnBrk="0" hangingPunct="1">
              <a:lnSpc>
                <a:spcPct val="150000"/>
              </a:lnSpc>
              <a:spcBef>
                <a:spcPts val="1200"/>
              </a:spcBef>
              <a:spcAft>
                <a:spcPts val="0"/>
              </a:spcAft>
              <a:buClr>
                <a:srgbClr val="000000"/>
              </a:buClr>
              <a:buSzPts val="1200"/>
              <a:buFont typeface="Arial"/>
              <a:buNone/>
              <a:tabLst/>
              <a:defRPr/>
            </a:pPr>
            <a:r>
              <a:rPr lang="en-US" sz="1100" dirty="0">
                <a:effectLst/>
                <a:latin typeface="Euclidcirculara"/>
                <a:ea typeface="Aptos" panose="020B0004020202020204" pitchFamily="34" charset="0"/>
                <a:cs typeface="Arial" panose="020B0604020202020204" pitchFamily="34" charset="0"/>
              </a:rPr>
              <a:t>has rapidly gained traction in various fields, including education, business, and healthcare.</a:t>
            </a:r>
          </a:p>
          <a:p>
            <a:pPr marL="152400" marR="0" lvl="0" indent="0" algn="l" defTabSz="914400" rtl="0" eaLnBrk="1" fontAlgn="auto" latinLnBrk="0" hangingPunct="1">
              <a:lnSpc>
                <a:spcPct val="150000"/>
              </a:lnSpc>
              <a:spcBef>
                <a:spcPts val="1200"/>
              </a:spcBef>
              <a:spcAft>
                <a:spcPts val="0"/>
              </a:spcAft>
              <a:buClr>
                <a:srgbClr val="000000"/>
              </a:buClr>
              <a:buSzPts val="1200"/>
              <a:buFont typeface="Arial"/>
              <a:buNone/>
              <a:tabLst/>
              <a:defRPr/>
            </a:pPr>
            <a:r>
              <a:rPr lang="en-US" sz="1100" dirty="0">
                <a:effectLst/>
                <a:latin typeface="Euclidcirculara"/>
                <a:ea typeface="Aptos" panose="020B0004020202020204" pitchFamily="34" charset="0"/>
                <a:cs typeface="Arial" panose="020B0604020202020204" pitchFamily="34" charset="0"/>
              </a:rPr>
              <a:t> </a:t>
            </a:r>
            <a:endParaRPr lang="en-US" b="0" i="0" dirty="0">
              <a:solidFill>
                <a:srgbClr val="E8E8E8"/>
              </a:solidFill>
              <a:effectLst/>
              <a:highlight>
                <a:srgbClr val="1F1F1F"/>
              </a:highlight>
              <a:latin typeface="Arial" panose="020B0604020202020204" pitchFamily="34" charset="0"/>
            </a:endParaRPr>
          </a:p>
          <a:p>
            <a:pPr marL="152400" lvl="0" indent="0" algn="l" rtl="0">
              <a:lnSpc>
                <a:spcPct val="150000"/>
              </a:lnSpc>
              <a:spcBef>
                <a:spcPts val="1200"/>
              </a:spcBef>
              <a:spcAft>
                <a:spcPts val="0"/>
              </a:spcAft>
              <a:buClr>
                <a:srgbClr val="000000"/>
              </a:buClr>
              <a:buSzPts val="1200"/>
              <a:buFont typeface="Arial"/>
              <a:buNone/>
            </a:pPr>
            <a:r>
              <a:rPr lang="en-US" b="0" i="0" dirty="0">
                <a:solidFill>
                  <a:srgbClr val="E8E8E8"/>
                </a:solidFill>
                <a:effectLst/>
                <a:highlight>
                  <a:srgbClr val="1F1F1F"/>
                </a:highlight>
                <a:latin typeface="Arial" panose="020B0604020202020204" pitchFamily="34" charset="0"/>
              </a:rPr>
              <a:t>Gamification aims to engage with consumers to inspire collaboration, sharing and interaction through game mechanics and game that lead to the accomplishments of goals and objectives.</a:t>
            </a:r>
          </a:p>
          <a:p>
            <a:pPr marL="152400" lvl="0" indent="0" algn="l" rtl="0">
              <a:lnSpc>
                <a:spcPct val="150000"/>
              </a:lnSpc>
              <a:spcBef>
                <a:spcPts val="1200"/>
              </a:spcBef>
              <a:spcAft>
                <a:spcPts val="0"/>
              </a:spcAft>
              <a:buClr>
                <a:srgbClr val="000000"/>
              </a:buClr>
              <a:buSzPts val="1200"/>
              <a:buFont typeface="Arial"/>
              <a:buNone/>
            </a:pPr>
            <a:endParaRPr lang="en-US" b="0" i="0" dirty="0">
              <a:solidFill>
                <a:srgbClr val="E8E8E8"/>
              </a:solidFill>
              <a:effectLst/>
              <a:highlight>
                <a:srgbClr val="1F1F1F"/>
              </a:highlight>
              <a:latin typeface="Arial" panose="020B0604020202020204" pitchFamily="34" charset="0"/>
            </a:endParaRPr>
          </a:p>
          <a:p>
            <a:pPr marL="152400" lvl="0" indent="0" algn="l" rtl="0">
              <a:lnSpc>
                <a:spcPct val="150000"/>
              </a:lnSpc>
              <a:spcBef>
                <a:spcPts val="1200"/>
              </a:spcBef>
              <a:spcAft>
                <a:spcPts val="0"/>
              </a:spcAft>
              <a:buClr>
                <a:srgbClr val="000000"/>
              </a:buClr>
              <a:buSzPts val="1200"/>
              <a:buFont typeface="Arial"/>
              <a:buNone/>
            </a:pPr>
            <a:endParaRPr lang="en-US" b="0" i="0" dirty="0">
              <a:solidFill>
                <a:srgbClr val="E8E8E8"/>
              </a:solidFill>
              <a:effectLst/>
              <a:highlight>
                <a:srgbClr val="1F1F1F"/>
              </a:highlight>
              <a:latin typeface="Arial" panose="020B0604020202020204" pitchFamily="34" charset="0"/>
            </a:endParaRPr>
          </a:p>
          <a:p>
            <a:pPr marL="152400" lvl="0" indent="0" algn="l" rtl="0">
              <a:lnSpc>
                <a:spcPct val="150000"/>
              </a:lnSpc>
              <a:spcBef>
                <a:spcPts val="1200"/>
              </a:spcBef>
              <a:spcAft>
                <a:spcPts val="0"/>
              </a:spcAft>
              <a:buClr>
                <a:srgbClr val="000000"/>
              </a:buClr>
              <a:buSzPts val="1200"/>
              <a:buFont typeface="Arial"/>
              <a:buNone/>
            </a:pPr>
            <a:r>
              <a:rPr lang="en-US" sz="1100" dirty="0">
                <a:solidFill>
                  <a:srgbClr val="000000"/>
                </a:solidFill>
                <a:latin typeface="Arial"/>
                <a:ea typeface="Arial"/>
                <a:cs typeface="Arial"/>
                <a:sym typeface="Arial"/>
              </a:rPr>
              <a:t>Since games are shown to increase dopamine production through rewards and accomplishments we chose to combine this approach with our solution.</a:t>
            </a:r>
          </a:p>
          <a:p>
            <a:pPr marL="152400" lvl="0" indent="0" algn="l" rtl="0">
              <a:lnSpc>
                <a:spcPct val="150000"/>
              </a:lnSpc>
              <a:spcBef>
                <a:spcPts val="1200"/>
              </a:spcBef>
              <a:spcAft>
                <a:spcPts val="0"/>
              </a:spcAft>
              <a:buClr>
                <a:srgbClr val="000000"/>
              </a:buClr>
              <a:buSzPts val="1200"/>
              <a:buFont typeface="Arial"/>
              <a:buNone/>
            </a:pPr>
            <a:endParaRPr lang="en-US" sz="1100" dirty="0">
              <a:solidFill>
                <a:srgbClr val="000000"/>
              </a:solidFill>
              <a:latin typeface="Arial"/>
              <a:ea typeface="Arial"/>
              <a:cs typeface="Arial"/>
              <a:sym typeface="Arial"/>
            </a:endParaRPr>
          </a:p>
          <a:p>
            <a:pPr marL="152400" lvl="0" indent="0" algn="l" rtl="0">
              <a:lnSpc>
                <a:spcPct val="150000"/>
              </a:lnSpc>
              <a:spcBef>
                <a:spcPts val="1200"/>
              </a:spcBef>
              <a:spcAft>
                <a:spcPts val="0"/>
              </a:spcAft>
              <a:buClr>
                <a:srgbClr val="000000"/>
              </a:buClr>
              <a:buSzPts val="1200"/>
              <a:buFont typeface="Arial"/>
              <a:buNone/>
            </a:pPr>
            <a:r>
              <a:rPr lang="en-US" sz="1100" dirty="0">
                <a:solidFill>
                  <a:srgbClr val="000000"/>
                </a:solidFill>
                <a:latin typeface="Arial"/>
                <a:ea typeface="Arial"/>
                <a:cs typeface="Arial"/>
                <a:sym typeface="Arial"/>
              </a:rPr>
              <a:t>From here Yuval will continue.</a:t>
            </a:r>
          </a:p>
          <a:p>
            <a:endParaRPr lang="en-IL" dirty="0"/>
          </a:p>
          <a:p>
            <a:endParaRPr lang="en-IL" dirty="0"/>
          </a:p>
        </p:txBody>
      </p:sp>
    </p:spTree>
    <p:extLst>
      <p:ext uri="{BB962C8B-B14F-4D97-AF65-F5344CB8AC3E}">
        <p14:creationId xmlns:p14="http://schemas.microsoft.com/office/powerpoint/2010/main" val="1824214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3010ba2ac97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2" name="Google Shape;922;g3010ba2ac97_0_8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nSpc>
                <a:spcPts val="1531"/>
              </a:lnSpc>
            </a:pPr>
            <a:endParaRPr lang="en-US" dirty="0">
              <a:solidFill>
                <a:srgbClr val="272525"/>
              </a:solidFill>
              <a:latin typeface="Euclidcirculara"/>
              <a:ea typeface="Petrona" pitchFamily="34" charset="-122"/>
              <a:cs typeface="Petrona" pitchFamily="34" charset="-120"/>
            </a:endParaRPr>
          </a:p>
          <a:p>
            <a:pPr marL="457200" marR="0" lvl="0" indent="-22860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solidFill>
                <a:srgbClr val="272525"/>
              </a:solidFill>
              <a:latin typeface="Euclidcirculara"/>
              <a:ea typeface="Petrona" pitchFamily="34" charset="-122"/>
              <a:cs typeface="Petrona" pitchFamily="34" charset="-120"/>
            </a:endParaRPr>
          </a:p>
          <a:p>
            <a:pPr marL="457200" lvl="0" indent="-228600" algn="l" rtl="0">
              <a:lnSpc>
                <a:spcPct val="100000"/>
              </a:lnSpc>
              <a:spcBef>
                <a:spcPts val="0"/>
              </a:spcBef>
              <a:spcAft>
                <a:spcPts val="0"/>
              </a:spcAft>
              <a:buSzPts val="1100"/>
              <a:buNone/>
            </a:pPr>
            <a:endParaRPr dirty="0"/>
          </a:p>
        </p:txBody>
      </p:sp>
      <p:sp>
        <p:nvSpPr>
          <p:cNvPr id="923" name="Google Shape;923;g3010ba2ac97_0_87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15</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7B383A7-207E-4FE0-AD96-3A030133C445}" type="slidenum">
              <a:rPr kumimoji="0" lang="en-IL" sz="12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lang="en-IL" sz="12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3080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buNone/>
            </a:pPr>
            <a:r>
              <a:rPr lang="en-US" dirty="0"/>
              <a:t>Here are a few of the functional requirements regarding our game.</a:t>
            </a:r>
            <a:endParaRPr lang="en-IL" dirty="0"/>
          </a:p>
        </p:txBody>
      </p:sp>
    </p:spTree>
    <p:extLst>
      <p:ext uri="{BB962C8B-B14F-4D97-AF65-F5344CB8AC3E}">
        <p14:creationId xmlns:p14="http://schemas.microsoft.com/office/powerpoint/2010/main" val="296116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r>
              <a:rPr lang="en-US" dirty="0"/>
              <a:t>Heb and English support add flags</a:t>
            </a:r>
            <a:endParaRPr lang="en-IL" dirty="0"/>
          </a:p>
        </p:txBody>
      </p:sp>
    </p:spTree>
    <p:extLst>
      <p:ext uri="{BB962C8B-B14F-4D97-AF65-F5344CB8AC3E}">
        <p14:creationId xmlns:p14="http://schemas.microsoft.com/office/powerpoint/2010/main" val="1504779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l" rtl="1">
              <a:lnSpc>
                <a:spcPct val="107000"/>
              </a:lnSpc>
              <a:spcAft>
                <a:spcPts val="800"/>
              </a:spcAft>
              <a:buNone/>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The following Use Case diagram shows the Student, Parent and Teacher</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Interaction with the system.</a:t>
            </a:r>
            <a:endParaRPr lang="en-IL" sz="1800" kern="100" dirty="0">
              <a:effectLst/>
              <a:latin typeface="Aptos" panose="020B0004020202020204" pitchFamily="34" charset="0"/>
              <a:ea typeface="Aptos" panose="020B0004020202020204" pitchFamily="34" charset="0"/>
              <a:cs typeface="Arial" panose="020B0604020202020204" pitchFamily="34" charset="0"/>
            </a:endParaRPr>
          </a:p>
          <a:p>
            <a:endParaRPr lang="en-IL" dirty="0"/>
          </a:p>
        </p:txBody>
      </p:sp>
    </p:spTree>
    <p:extLst>
      <p:ext uri="{BB962C8B-B14F-4D97-AF65-F5344CB8AC3E}">
        <p14:creationId xmlns:p14="http://schemas.microsoft.com/office/powerpoint/2010/main" val="2107553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buNone/>
            </a:pPr>
            <a:r>
              <a:rPr lang="en-US" dirty="0"/>
              <a:t>here we can see the list of topics we will discuss on in today's presentation</a:t>
            </a:r>
            <a:endParaRPr lang="en-IL" dirty="0"/>
          </a:p>
        </p:txBody>
      </p:sp>
    </p:spTree>
    <p:extLst>
      <p:ext uri="{BB962C8B-B14F-4D97-AF65-F5344CB8AC3E}">
        <p14:creationId xmlns:p14="http://schemas.microsoft.com/office/powerpoint/2010/main" val="110600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7B383A7-207E-4FE0-AD96-3A030133C445}" type="slidenum">
              <a:rPr kumimoji="0" lang="en-IL" sz="12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en-IL" sz="12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00084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3010ba2ac97_0_1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3" name="Google Shape;973;g3010ba2ac97_0_17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974" name="Google Shape;974;g3010ba2ac97_0_175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24</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7B383A7-207E-4FE0-AD96-3A030133C445}" type="slidenum">
              <a:rPr kumimoji="0" lang="en-IL" sz="12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IL" sz="12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54392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7B383A7-207E-4FE0-AD96-3A030133C445}" type="slidenum">
              <a:rPr kumimoji="0" lang="en-IL" sz="12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lang="en-IL" sz="12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5015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buNone/>
            </a:pPr>
            <a:r>
              <a:rPr lang="en-US" dirty="0"/>
              <a:t>we start with an Introduction to explain some basic definitions regarding our topic and background.</a:t>
            </a:r>
            <a:endParaRPr lang="en-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7B383A7-207E-4FE0-AD96-3A030133C445}" type="slidenum">
              <a:rPr kumimoji="0" lang="en-IL" sz="12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IL" sz="12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72411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buNone/>
            </a:pPr>
            <a:r>
              <a:rPr lang="en-US" dirty="0"/>
              <a:t>First, we have ADHD I believe all of you have heard about it maybe even know it from close, so I would like to start with a small statistical fact here: </a:t>
            </a:r>
          </a:p>
          <a:p>
            <a:pPr marL="158750" indent="0">
              <a:buNone/>
            </a:pPr>
            <a:endParaRPr lang="en-US" dirty="0"/>
          </a:p>
          <a:p>
            <a:pPr marL="158750" indent="0">
              <a:buNone/>
            </a:pPr>
            <a:r>
              <a:rPr lang="en-US" dirty="0"/>
              <a:t>According to the CDC there are estimated 7 million Children are diagnosed with ADHD in the U.S,  which is counted as eleven precent.</a:t>
            </a:r>
          </a:p>
          <a:p>
            <a:pPr marL="158750" indent="0">
              <a:buNone/>
            </a:pPr>
            <a:endParaRPr lang="en-US" dirty="0"/>
          </a:p>
          <a:p>
            <a:pPr marL="158750" indent="0">
              <a:buNone/>
            </a:pPr>
            <a:r>
              <a:rPr lang="en-US" dirty="0"/>
              <a:t>Now back to the definition: Attention-De-</a:t>
            </a:r>
            <a:r>
              <a:rPr lang="en-US" dirty="0" err="1"/>
              <a:t>ficit</a:t>
            </a:r>
            <a:r>
              <a:rPr lang="en-US" dirty="0"/>
              <a:t> Hyperactivity Disorder (or ADHD in short) is a widespread neuro develop mental disorder </a:t>
            </a:r>
          </a:p>
          <a:p>
            <a:pPr marL="158750" indent="0">
              <a:buNone/>
            </a:pPr>
            <a:r>
              <a:rPr lang="en-US" dirty="0"/>
              <a:t>that significantly impairs daily functioning and performance in various settings.</a:t>
            </a:r>
          </a:p>
          <a:p>
            <a:pPr marL="158750" indent="0">
              <a:buNone/>
            </a:pPr>
            <a:endParaRPr lang="en-IL" dirty="0"/>
          </a:p>
        </p:txBody>
      </p:sp>
    </p:spTree>
    <p:extLst>
      <p:ext uri="{BB962C8B-B14F-4D97-AF65-F5344CB8AC3E}">
        <p14:creationId xmlns:p14="http://schemas.microsoft.com/office/powerpoint/2010/main" val="2422888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buNone/>
            </a:pPr>
            <a:r>
              <a:rPr lang="en-US" b="0" i="0" dirty="0">
                <a:solidFill>
                  <a:srgbClr val="282828"/>
                </a:solidFill>
                <a:effectLst/>
                <a:highlight>
                  <a:srgbClr val="F7F7F7"/>
                </a:highlight>
                <a:latin typeface="MuseoSans"/>
              </a:rPr>
              <a:t>Here we can see the some of the most major symptoms of ADHD: inattention, hyperactivity, </a:t>
            </a:r>
            <a:r>
              <a:rPr lang="en-US" sz="1100" b="0" dirty="0">
                <a:solidFill>
                  <a:srgbClr val="272525"/>
                </a:solidFill>
                <a:latin typeface="Barlow" pitchFamily="34" charset="0"/>
                <a:ea typeface="Barlow" pitchFamily="34" charset="-122"/>
                <a:cs typeface="Barlow" pitchFamily="34" charset="-120"/>
              </a:rPr>
              <a:t>Academic Struggles and Social Challenges.</a:t>
            </a:r>
            <a:br>
              <a:rPr lang="en-US" sz="1100" b="0" dirty="0">
                <a:solidFill>
                  <a:srgbClr val="272525"/>
                </a:solidFill>
                <a:latin typeface="Barlow" pitchFamily="34" charset="0"/>
                <a:ea typeface="Barlow" pitchFamily="34" charset="-122"/>
                <a:cs typeface="Barlow" pitchFamily="34" charset="-120"/>
              </a:rPr>
            </a:br>
            <a:br>
              <a:rPr lang="en-US" sz="1100" b="0" dirty="0">
                <a:solidFill>
                  <a:srgbClr val="272525"/>
                </a:solidFill>
                <a:latin typeface="Barlow" pitchFamily="34" charset="0"/>
                <a:ea typeface="Barlow" pitchFamily="34" charset="-122"/>
                <a:cs typeface="Barlow" pitchFamily="34" charset="-120"/>
              </a:rPr>
            </a:br>
            <a:r>
              <a:rPr lang="en-US" dirty="0">
                <a:effectLst/>
              </a:rPr>
              <a:t>All of these and more are reflected in the day-to-day life of those struggling with ADHD.</a:t>
            </a:r>
            <a:br>
              <a:rPr lang="en-US" dirty="0">
                <a:effectLst/>
              </a:rPr>
            </a:br>
            <a:endParaRPr lang="en-US" sz="1100" dirty="0"/>
          </a:p>
        </p:txBody>
      </p:sp>
    </p:spTree>
    <p:extLst>
      <p:ext uri="{BB962C8B-B14F-4D97-AF65-F5344CB8AC3E}">
        <p14:creationId xmlns:p14="http://schemas.microsoft.com/office/powerpoint/2010/main" val="1250503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555555"/>
                </a:solidFill>
                <a:effectLst/>
                <a:latin typeface="__Roboto_44e537"/>
              </a:rPr>
              <a:t>Second, we have Dopamine which is </a:t>
            </a:r>
            <a:r>
              <a:rPr lang="en-US" dirty="0">
                <a:solidFill>
                  <a:schemeClr val="tx1"/>
                </a:solidFill>
                <a:latin typeface="Euclidcirculara"/>
                <a:sym typeface="Karla"/>
              </a:rPr>
              <a:t>a type of monoamine neurotransmitter. It’s made in our brain and acts as a chemical messenger,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1"/>
                </a:solidFill>
                <a:latin typeface="Euclidcirculara"/>
                <a:sym typeface="Karla"/>
              </a:rPr>
              <a:t>communicating messages between nerve cells in the brain and the brain and the rest of the body.</a:t>
            </a:r>
            <a:endParaRPr lang="en-US" b="0" i="0" dirty="0">
              <a:solidFill>
                <a:srgbClr val="555555"/>
              </a:solidFill>
              <a:effectLst/>
              <a:latin typeface="__Roboto_44e537"/>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555555"/>
                </a:solidFill>
                <a:effectLst/>
                <a:latin typeface="__Roboto_44e537"/>
              </a:rPr>
              <a:t>Dopamine plays a role in many body functions, and we will talk about it more later in the presentation.</a:t>
            </a:r>
            <a:endParaRPr lang="en-IL" dirty="0"/>
          </a:p>
          <a:p>
            <a:pPr marL="158750" indent="0">
              <a:buNone/>
            </a:pPr>
            <a:endParaRPr lang="en-US" b="0" i="0" dirty="0">
              <a:solidFill>
                <a:srgbClr val="BFBFBF"/>
              </a:solidFill>
              <a:effectLst/>
              <a:highlight>
                <a:srgbClr val="1F1F1F"/>
              </a:highlight>
              <a:latin typeface="Arial" panose="020B0604020202020204" pitchFamily="34" charset="0"/>
            </a:endParaRPr>
          </a:p>
          <a:p>
            <a:pPr marL="158750" indent="0">
              <a:buNone/>
            </a:pPr>
            <a:endParaRPr lang="en-US" b="0" i="0" dirty="0">
              <a:solidFill>
                <a:srgbClr val="BFBFBF"/>
              </a:solidFill>
              <a:effectLst/>
              <a:highlight>
                <a:srgbClr val="1F1F1F"/>
              </a:highlight>
              <a:latin typeface="Arial" panose="020B0604020202020204" pitchFamily="34" charset="0"/>
            </a:endParaRPr>
          </a:p>
          <a:p>
            <a:pPr marL="158750" indent="0">
              <a:buNone/>
            </a:pPr>
            <a:r>
              <a:rPr lang="he-IL" b="0" i="0" dirty="0">
                <a:solidFill>
                  <a:srgbClr val="FF0000"/>
                </a:solidFill>
                <a:effectLst/>
                <a:highlight>
                  <a:srgbClr val="1F1F1F"/>
                </a:highlight>
                <a:latin typeface="Arial" panose="020B0604020202020204" pitchFamily="34" charset="0"/>
              </a:rPr>
              <a:t>מונואמינים הם מוליכים עצביים במערכת העצבים הבנויים מקבוצת אמין</a:t>
            </a:r>
            <a:endParaRPr lang="en-US" b="0" i="0" dirty="0">
              <a:solidFill>
                <a:srgbClr val="FF0000"/>
              </a:solidFill>
              <a:effectLst/>
              <a:highlight>
                <a:srgbClr val="1F1F1F"/>
              </a:highlight>
              <a:latin typeface="Arial" panose="020B0604020202020204" pitchFamily="34" charset="0"/>
            </a:endParaRPr>
          </a:p>
          <a:p>
            <a:pPr marL="158750" indent="0">
              <a:buNone/>
            </a:pPr>
            <a:r>
              <a:rPr lang="en-US" dirty="0">
                <a:solidFill>
                  <a:srgbClr val="FF0000"/>
                </a:solidFill>
                <a:effectLst/>
              </a:rPr>
              <a:t>Monoamines are neurotransmitters in the nervous system from the amine group</a:t>
            </a:r>
          </a:p>
          <a:p>
            <a:pPr marL="158750" indent="0">
              <a:buNone/>
            </a:pPr>
            <a:endParaRPr lang="en-IL" dirty="0"/>
          </a:p>
        </p:txBody>
      </p:sp>
    </p:spTree>
    <p:extLst>
      <p:ext uri="{BB962C8B-B14F-4D97-AF65-F5344CB8AC3E}">
        <p14:creationId xmlns:p14="http://schemas.microsoft.com/office/powerpoint/2010/main" val="1897888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0" lvl="0" indent="0" algn="l" rtl="0">
              <a:lnSpc>
                <a:spcPct val="150000"/>
              </a:lnSpc>
              <a:spcBef>
                <a:spcPts val="0"/>
              </a:spcBef>
              <a:spcAft>
                <a:spcPts val="0"/>
              </a:spcAft>
              <a:buClr>
                <a:srgbClr val="000000"/>
              </a:buClr>
              <a:buSzPct val="100000"/>
              <a:buNone/>
            </a:pPr>
            <a:r>
              <a:rPr lang="en-US" dirty="0"/>
              <a:t>Here we can see our definition of the problem our project addresses: </a:t>
            </a:r>
            <a:r>
              <a:rPr lang="en-US" sz="1100" dirty="0">
                <a:solidFill>
                  <a:srgbClr val="000000"/>
                </a:solidFill>
                <a:latin typeface="Arial"/>
                <a:ea typeface="Arial"/>
                <a:cs typeface="Arial"/>
                <a:sym typeface="Arial"/>
              </a:rPr>
              <a:t> </a:t>
            </a:r>
            <a:r>
              <a:rPr lang="en-US" sz="1100" dirty="0">
                <a:solidFill>
                  <a:srgbClr val="000000"/>
                </a:solidFill>
                <a:latin typeface="Euclidcirculara"/>
                <a:sym typeface="Arial"/>
              </a:rPr>
              <a:t>Many ADHD patients have difficulty accessing or persevering to the “</a:t>
            </a:r>
            <a:r>
              <a:rPr lang="en-US" sz="1100" b="1" dirty="0">
                <a:solidFill>
                  <a:srgbClr val="FF0000"/>
                </a:solidFill>
                <a:latin typeface="Euclidcirculara"/>
                <a:sym typeface="Arial"/>
              </a:rPr>
              <a:t>traditional treatments</a:t>
            </a:r>
            <a:r>
              <a:rPr lang="en-US" sz="1100" b="1" dirty="0">
                <a:solidFill>
                  <a:schemeClr val="tx1"/>
                </a:solidFill>
                <a:latin typeface="Euclidcirculara"/>
                <a:sym typeface="Arial"/>
              </a:rPr>
              <a:t>”</a:t>
            </a:r>
            <a:r>
              <a:rPr lang="en-US" b="1" dirty="0">
                <a:latin typeface="Euclidcirculara"/>
              </a:rPr>
              <a:t>. </a:t>
            </a:r>
          </a:p>
          <a:p>
            <a:pPr marL="0" lvl="0" indent="0" algn="l" rtl="0">
              <a:lnSpc>
                <a:spcPct val="150000"/>
              </a:lnSpc>
              <a:spcBef>
                <a:spcPts val="0"/>
              </a:spcBef>
              <a:spcAft>
                <a:spcPts val="0"/>
              </a:spcAft>
              <a:buClr>
                <a:srgbClr val="000000"/>
              </a:buClr>
              <a:buSzPct val="100000"/>
              <a:buNone/>
            </a:pPr>
            <a:r>
              <a:rPr lang="en-US" dirty="0">
                <a:latin typeface="Euclidcirculara"/>
              </a:rPr>
              <a:t>They are all treated by the same ideology which is mainly the same way for everyone and include use of medications. </a:t>
            </a:r>
            <a:r>
              <a:rPr lang="en-US" sz="1100" dirty="0">
                <a:solidFill>
                  <a:srgbClr val="000000"/>
                </a:solidFill>
                <a:latin typeface="Euclidcirculara"/>
                <a:sym typeface="Arial"/>
              </a:rPr>
              <a:t>We identify this as </a:t>
            </a:r>
            <a:r>
              <a:rPr lang="en-US" dirty="0">
                <a:latin typeface="Euclidcirculara"/>
              </a:rPr>
              <a:t>a</a:t>
            </a:r>
            <a:r>
              <a:rPr lang="en-US" sz="1100" dirty="0">
                <a:solidFill>
                  <a:srgbClr val="000000"/>
                </a:solidFill>
                <a:latin typeface="Euclidcirculara"/>
                <a:sym typeface="Arial"/>
              </a:rPr>
              <a:t> problem, and we will look for a solution for it with an alternative approach. </a:t>
            </a:r>
          </a:p>
          <a:p>
            <a:pPr marL="0" lvl="0" indent="0" algn="l" rtl="0">
              <a:lnSpc>
                <a:spcPct val="150000"/>
              </a:lnSpc>
              <a:spcBef>
                <a:spcPts val="0"/>
              </a:spcBef>
              <a:spcAft>
                <a:spcPts val="0"/>
              </a:spcAft>
              <a:buClr>
                <a:srgbClr val="000000"/>
              </a:buClr>
              <a:buSzPct val="100000"/>
              <a:buNone/>
            </a:pPr>
            <a:endParaRPr lang="en-US" dirty="0">
              <a:effectLst/>
            </a:endParaRPr>
          </a:p>
          <a:p>
            <a:pPr marL="0" lvl="0" indent="0" algn="l" rtl="0">
              <a:lnSpc>
                <a:spcPct val="150000"/>
              </a:lnSpc>
              <a:spcBef>
                <a:spcPts val="0"/>
              </a:spcBef>
              <a:spcAft>
                <a:spcPts val="0"/>
              </a:spcAft>
              <a:buClr>
                <a:srgbClr val="000000"/>
              </a:buClr>
              <a:buSzPct val="100000"/>
              <a:buNone/>
            </a:pPr>
            <a:r>
              <a:rPr lang="en-US" dirty="0">
                <a:effectLst/>
              </a:rPr>
              <a:t>An approach that does not make it expensive and so easy to distribute medicines. </a:t>
            </a:r>
          </a:p>
          <a:p>
            <a:pPr marL="0" lvl="0" indent="0" algn="l" rtl="0">
              <a:lnSpc>
                <a:spcPct val="150000"/>
              </a:lnSpc>
              <a:spcBef>
                <a:spcPts val="0"/>
              </a:spcBef>
              <a:spcAft>
                <a:spcPts val="0"/>
              </a:spcAft>
              <a:buClr>
                <a:srgbClr val="000000"/>
              </a:buClr>
              <a:buSzPct val="100000"/>
              <a:buNone/>
            </a:pPr>
            <a:r>
              <a:rPr lang="en-US" dirty="0"/>
              <a:t>now let's go back to talk about what is this term “Traditional Treatment” mention because it's crucial to understanding our approach to the problem.</a:t>
            </a:r>
          </a:p>
          <a:p>
            <a:pPr marL="158750" indent="0" algn="l" rtl="0">
              <a:buNone/>
            </a:pPr>
            <a:endParaRPr lang="en-US" dirty="0"/>
          </a:p>
          <a:p>
            <a:pPr marL="158750" indent="0" algn="l" rtl="0">
              <a:buNone/>
            </a:pPr>
            <a:endParaRPr lang="en-US" dirty="0"/>
          </a:p>
          <a:p>
            <a:pPr marL="158750" indent="0" algn="l" rtl="0">
              <a:buNone/>
            </a:pPr>
            <a:endParaRPr lang="en-IL" dirty="0"/>
          </a:p>
        </p:txBody>
      </p:sp>
    </p:spTree>
    <p:extLst>
      <p:ext uri="{BB962C8B-B14F-4D97-AF65-F5344CB8AC3E}">
        <p14:creationId xmlns:p14="http://schemas.microsoft.com/office/powerpoint/2010/main" val="2784871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buNone/>
            </a:pPr>
            <a:r>
              <a:rPr lang="en-US" b="0" dirty="0"/>
              <a:t>The Traditional Treatments is a global standard for ADHD treatment that can be summed up by three key steps:</a:t>
            </a:r>
          </a:p>
          <a:p>
            <a:pPr>
              <a:buFont typeface="+mj-lt"/>
              <a:buAutoNum type="arabicPeriod"/>
            </a:pPr>
            <a:r>
              <a:rPr lang="en-US" b="0" dirty="0"/>
              <a:t>Recognize ADHD as a chronic condition and involve the family and school staff, with specific outcomes in mind.</a:t>
            </a:r>
          </a:p>
          <a:p>
            <a:pPr>
              <a:buFont typeface="+mj-lt"/>
              <a:buAutoNum type="arabicPeriod"/>
            </a:pPr>
            <a:endParaRPr lang="en-US" b="0" dirty="0"/>
          </a:p>
          <a:p>
            <a:pPr>
              <a:buFont typeface="+mj-lt"/>
              <a:buAutoNum type="arabicPeriod"/>
            </a:pPr>
            <a:r>
              <a:rPr lang="en-US" b="0" dirty="0"/>
              <a:t>Tailor and assess treatment: Recommend stimulant medications and/or behavioral therapy, based on the child’s response.</a:t>
            </a:r>
          </a:p>
          <a:p>
            <a:pPr>
              <a:buFont typeface="+mj-lt"/>
              <a:buAutoNum type="arabicPeriod"/>
            </a:pPr>
            <a:endParaRPr lang="en-US" b="0" dirty="0"/>
          </a:p>
          <a:p>
            <a:pPr>
              <a:buFont typeface="+mj-lt"/>
              <a:buAutoNum type="arabicPeriod"/>
            </a:pPr>
            <a:r>
              <a:rPr lang="en-US" b="0" dirty="0"/>
              <a:t>Ensure regular follow-up: Continuously monitor outcomes and side effects, with feedback from parents, teachers, and the child.</a:t>
            </a:r>
          </a:p>
          <a:p>
            <a:pPr>
              <a:buFont typeface="+mj-lt"/>
              <a:buAutoNum type="arabicPeriod"/>
            </a:pPr>
            <a:endParaRPr lang="en-US" b="0" dirty="0"/>
          </a:p>
          <a:p>
            <a:pPr marL="158750" indent="0">
              <a:buFont typeface="+mj-lt"/>
              <a:buNone/>
            </a:pPr>
            <a:r>
              <a:rPr lang="en-US" b="0" dirty="0"/>
              <a:t>And it's important to note that this treatment standard hasn't changed at all for many years even with the constant advance of technology.</a:t>
            </a:r>
          </a:p>
        </p:txBody>
      </p:sp>
    </p:spTree>
    <p:extLst>
      <p:ext uri="{BB962C8B-B14F-4D97-AF65-F5344CB8AC3E}">
        <p14:creationId xmlns:p14="http://schemas.microsoft.com/office/powerpoint/2010/main" val="36445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buNone/>
            </a:pPr>
            <a:r>
              <a:rPr lang="en-US" b="0" dirty="0"/>
              <a:t>Here we can see in short that the </a:t>
            </a:r>
            <a:r>
              <a:rPr lang="en-US" sz="1100" b="0" dirty="0">
                <a:solidFill>
                  <a:srgbClr val="403CCF"/>
                </a:solidFill>
                <a:latin typeface="Libre Baskerville" pitchFamily="34" charset="0"/>
                <a:sym typeface="Chakra Petch"/>
              </a:rPr>
              <a:t>Traditional Treatments has a few limitations the three most significant of them we recognize as part of the problem are:</a:t>
            </a:r>
          </a:p>
          <a:p>
            <a:pPr marL="158750" indent="0">
              <a:buNone/>
            </a:pPr>
            <a:endParaRPr lang="en-US" sz="1100" b="0" dirty="0">
              <a:solidFill>
                <a:srgbClr val="403CCF"/>
              </a:solidFill>
              <a:latin typeface="Libre Baskerville" pitchFamily="34" charset="0"/>
              <a:sym typeface="Chakra Petch"/>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272525"/>
                </a:solidFill>
                <a:latin typeface="Euclidcirculara"/>
                <a:ea typeface="Inter" pitchFamily="34" charset="-122"/>
                <a:cs typeface="Inter" pitchFamily="34" charset="-120"/>
              </a:rPr>
              <a:t>Medications Side effects, </a:t>
            </a:r>
            <a:r>
              <a:rPr lang="en-US" sz="1100" b="0" dirty="0">
                <a:solidFill>
                  <a:srgbClr val="403CCF"/>
                </a:solidFill>
                <a:latin typeface="Euclidcirculara"/>
                <a:cs typeface="Petrona" pitchFamily="34" charset="-120"/>
              </a:rPr>
              <a:t>Cost and Accessibility and Limited long-term Efficacy.</a:t>
            </a:r>
          </a:p>
          <a:p>
            <a:pPr marL="158750" indent="0">
              <a:buNone/>
            </a:pPr>
            <a:endParaRPr lang="en-US" sz="1100" b="0" dirty="0">
              <a:solidFill>
                <a:srgbClr val="403CCF"/>
              </a:solidFill>
              <a:latin typeface="Libre Baskerville" pitchFamily="34" charset="0"/>
              <a:sym typeface="Chakra Petch"/>
            </a:endParaRPr>
          </a:p>
          <a:p>
            <a:pPr marL="158750" indent="0">
              <a:buNone/>
            </a:pPr>
            <a:endParaRPr lang="en-IL" b="0" dirty="0"/>
          </a:p>
        </p:txBody>
      </p:sp>
    </p:spTree>
    <p:extLst>
      <p:ext uri="{BB962C8B-B14F-4D97-AF65-F5344CB8AC3E}">
        <p14:creationId xmlns:p14="http://schemas.microsoft.com/office/powerpoint/2010/main" val="23063500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000"/>
          </a:blip>
          <a:stretch>
            <a:fillRect/>
          </a:stretch>
        </p:blipFill>
        <p:spPr>
          <a:xfrm>
            <a:off x="1" y="1"/>
            <a:ext cx="9144003" cy="5143496"/>
          </a:xfrm>
          <a:prstGeom prst="rect">
            <a:avLst/>
          </a:prstGeom>
          <a:noFill/>
          <a:ln>
            <a:noFill/>
          </a:ln>
        </p:spPr>
      </p:pic>
      <p:sp>
        <p:nvSpPr>
          <p:cNvPr id="10" name="Google Shape;10;p2"/>
          <p:cNvSpPr txBox="1">
            <a:spLocks noGrp="1"/>
          </p:cNvSpPr>
          <p:nvPr>
            <p:ph type="ctrTitle"/>
          </p:nvPr>
        </p:nvSpPr>
        <p:spPr>
          <a:xfrm>
            <a:off x="713100" y="539500"/>
            <a:ext cx="5250600" cy="21060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800">
                <a:latin typeface="Chakra Petch"/>
                <a:ea typeface="Chakra Petch"/>
                <a:cs typeface="Chakra Petch"/>
                <a:sym typeface="Chakra Petch"/>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he-IL"/>
              <a:t>לחץ כדי לערוך סגנון כותרת של תבנית בסיס</a:t>
            </a:r>
            <a:endParaRPr/>
          </a:p>
        </p:txBody>
      </p:sp>
      <p:sp>
        <p:nvSpPr>
          <p:cNvPr id="11" name="Google Shape;11;p2"/>
          <p:cNvSpPr txBox="1">
            <a:spLocks noGrp="1"/>
          </p:cNvSpPr>
          <p:nvPr>
            <p:ph type="subTitle" idx="1"/>
          </p:nvPr>
        </p:nvSpPr>
        <p:spPr>
          <a:xfrm>
            <a:off x="713100" y="2672700"/>
            <a:ext cx="37839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0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he-IL"/>
              <a:t>לחץ כדי לערוך סגנון כותרת משנה של תבנית בסיס</a:t>
            </a:r>
            <a:endParaRPr/>
          </a:p>
        </p:txBody>
      </p:sp>
      <p:grpSp>
        <p:nvGrpSpPr>
          <p:cNvPr id="12" name="Google Shape;12;p2"/>
          <p:cNvGrpSpPr/>
          <p:nvPr/>
        </p:nvGrpSpPr>
        <p:grpSpPr>
          <a:xfrm flipH="1">
            <a:off x="5584456" y="2325852"/>
            <a:ext cx="6499442" cy="5464852"/>
            <a:chOff x="-946852" y="1576612"/>
            <a:chExt cx="4659767" cy="3918019"/>
          </a:xfrm>
        </p:grpSpPr>
        <p:sp>
          <p:nvSpPr>
            <p:cNvPr id="13" name="Google Shape;13;p2"/>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 name="Google Shape;14;p2"/>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 name="Google Shape;15;p2"/>
            <p:cNvSpPr/>
            <p:nvPr/>
          </p:nvSpPr>
          <p:spPr>
            <a:xfrm>
              <a:off x="2793653" y="3343760"/>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 name="Google Shape;16;p2"/>
            <p:cNvSpPr/>
            <p:nvPr/>
          </p:nvSpPr>
          <p:spPr>
            <a:xfrm>
              <a:off x="726210" y="1671224"/>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 name="Google Shape;17;p2"/>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 name="Google Shape;18;p2"/>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 name="Google Shape;19;p2"/>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 name="Google Shape;20;p2"/>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 name="Google Shape;21;p2"/>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 name="Google Shape;22;p2"/>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 name="Google Shape;23;p2"/>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 name="Google Shape;24;p2"/>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 name="Google Shape;25;p2"/>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 name="Google Shape;26;p2"/>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 name="Google Shape;27;p2"/>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 name="Google Shape;28;p2"/>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 name="Google Shape;29;p2"/>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 name="Google Shape;30;p2"/>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 name="Google Shape;31;p2"/>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 name="Google Shape;32;p2"/>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 name="Google Shape;33;p2"/>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575769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354"/>
        <p:cNvGrpSpPr/>
        <p:nvPr/>
      </p:nvGrpSpPr>
      <p:grpSpPr>
        <a:xfrm>
          <a:off x="0" y="0"/>
          <a:ext cx="0" cy="0"/>
          <a:chOff x="0" y="0"/>
          <a:chExt cx="0" cy="0"/>
        </a:xfrm>
      </p:grpSpPr>
    </p:spTree>
    <p:extLst>
      <p:ext uri="{BB962C8B-B14F-4D97-AF65-F5344CB8AC3E}">
        <p14:creationId xmlns:p14="http://schemas.microsoft.com/office/powerpoint/2010/main" val="312092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94"/>
        <p:cNvGrpSpPr/>
        <p:nvPr/>
      </p:nvGrpSpPr>
      <p:grpSpPr>
        <a:xfrm>
          <a:off x="0" y="0"/>
          <a:ext cx="0" cy="0"/>
          <a:chOff x="0" y="0"/>
          <a:chExt cx="0" cy="0"/>
        </a:xfrm>
      </p:grpSpPr>
      <p:pic>
        <p:nvPicPr>
          <p:cNvPr id="395" name="Google Shape;395;p14"/>
          <p:cNvPicPr preferRelativeResize="0"/>
          <p:nvPr/>
        </p:nvPicPr>
        <p:blipFill>
          <a:blip r:embed="rId2">
            <a:alphaModFix amt="2000"/>
          </a:blip>
          <a:stretch>
            <a:fillRect/>
          </a:stretch>
        </p:blipFill>
        <p:spPr>
          <a:xfrm>
            <a:off x="1" y="1"/>
            <a:ext cx="9144003" cy="5143496"/>
          </a:xfrm>
          <a:prstGeom prst="rect">
            <a:avLst/>
          </a:prstGeom>
          <a:noFill/>
          <a:ln>
            <a:noFill/>
          </a:ln>
        </p:spPr>
      </p:pic>
      <p:sp>
        <p:nvSpPr>
          <p:cNvPr id="396" name="Google Shape;396;p14"/>
          <p:cNvSpPr txBox="1">
            <a:spLocks noGrp="1"/>
          </p:cNvSpPr>
          <p:nvPr>
            <p:ph type="title"/>
          </p:nvPr>
        </p:nvSpPr>
        <p:spPr>
          <a:xfrm>
            <a:off x="2163750" y="4072000"/>
            <a:ext cx="48165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200" b="1">
                <a:latin typeface="Karla"/>
                <a:ea typeface="Karla"/>
                <a:cs typeface="Karla"/>
                <a:sym typeface="Karla"/>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he-IL"/>
              <a:t>לחץ כדי לערוך סגנון כותרת של תבנית בסיס</a:t>
            </a:r>
            <a:endParaRPr/>
          </a:p>
        </p:txBody>
      </p:sp>
      <p:sp>
        <p:nvSpPr>
          <p:cNvPr id="397" name="Google Shape;397;p14"/>
          <p:cNvSpPr txBox="1">
            <a:spLocks noGrp="1"/>
          </p:cNvSpPr>
          <p:nvPr>
            <p:ph type="subTitle" idx="1"/>
          </p:nvPr>
        </p:nvSpPr>
        <p:spPr>
          <a:xfrm>
            <a:off x="2163750" y="2972650"/>
            <a:ext cx="4816500" cy="109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r>
              <a:rPr lang="he-IL"/>
              <a:t>לחץ כדי לערוך סגנון כותרת משנה של תבנית בסיס</a:t>
            </a:r>
            <a:endParaRPr/>
          </a:p>
        </p:txBody>
      </p:sp>
      <p:grpSp>
        <p:nvGrpSpPr>
          <p:cNvPr id="398" name="Google Shape;398;p14"/>
          <p:cNvGrpSpPr/>
          <p:nvPr/>
        </p:nvGrpSpPr>
        <p:grpSpPr>
          <a:xfrm>
            <a:off x="-5055413" y="-2120695"/>
            <a:ext cx="19105413" cy="8870401"/>
            <a:chOff x="-5055414" y="-2120696"/>
            <a:chExt cx="19105413" cy="8870401"/>
          </a:xfrm>
        </p:grpSpPr>
        <p:grpSp>
          <p:nvGrpSpPr>
            <p:cNvPr id="399" name="Google Shape;399;p14"/>
            <p:cNvGrpSpPr/>
            <p:nvPr/>
          </p:nvGrpSpPr>
          <p:grpSpPr>
            <a:xfrm rot="8642525" flipH="1">
              <a:off x="-4069448" y="-733430"/>
              <a:ext cx="6499334" cy="5467371"/>
              <a:chOff x="-946852" y="1574741"/>
              <a:chExt cx="4659767" cy="3919890"/>
            </a:xfrm>
          </p:grpSpPr>
          <p:sp>
            <p:nvSpPr>
              <p:cNvPr id="400" name="Google Shape;400;p14"/>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1" name="Google Shape;401;p14"/>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2" name="Google Shape;402;p14"/>
              <p:cNvSpPr/>
              <p:nvPr/>
            </p:nvSpPr>
            <p:spPr>
              <a:xfrm>
                <a:off x="2831656" y="3660032"/>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3" name="Google Shape;403;p14"/>
              <p:cNvSpPr/>
              <p:nvPr/>
            </p:nvSpPr>
            <p:spPr>
              <a:xfrm>
                <a:off x="1130913" y="1574741"/>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4" name="Google Shape;404;p14"/>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5" name="Google Shape;405;p14"/>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6" name="Google Shape;406;p14"/>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7" name="Google Shape;407;p14"/>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8" name="Google Shape;408;p14"/>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9" name="Google Shape;409;p14"/>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0" name="Google Shape;410;p14"/>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1" name="Google Shape;411;p14"/>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2" name="Google Shape;412;p14"/>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3" name="Google Shape;413;p14"/>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4" name="Google Shape;414;p14"/>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5" name="Google Shape;415;p14"/>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6" name="Google Shape;416;p14"/>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7" name="Google Shape;417;p14"/>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8" name="Google Shape;418;p14"/>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9" name="Google Shape;419;p14"/>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0" name="Google Shape;420;p14"/>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21" name="Google Shape;421;p14"/>
            <p:cNvGrpSpPr/>
            <p:nvPr/>
          </p:nvGrpSpPr>
          <p:grpSpPr>
            <a:xfrm rot="-3615429" flipH="1">
              <a:off x="6814176" y="-162142"/>
              <a:ext cx="6499710" cy="5467687"/>
              <a:chOff x="-946852" y="1574741"/>
              <a:chExt cx="4659767" cy="3919890"/>
            </a:xfrm>
          </p:grpSpPr>
          <p:sp>
            <p:nvSpPr>
              <p:cNvPr id="422" name="Google Shape;422;p14"/>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3" name="Google Shape;423;p14"/>
              <p:cNvSpPr/>
              <p:nvPr/>
            </p:nvSpPr>
            <p:spPr>
              <a:xfrm>
                <a:off x="2192103" y="2550173"/>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4" name="Google Shape;424;p14"/>
              <p:cNvSpPr/>
              <p:nvPr/>
            </p:nvSpPr>
            <p:spPr>
              <a:xfrm>
                <a:off x="1130913" y="1574741"/>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5" name="Google Shape;425;p14"/>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6" name="Google Shape;426;p14"/>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7" name="Google Shape;427;p14"/>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8" name="Google Shape;428;p14"/>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9" name="Google Shape;429;p14"/>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0" name="Google Shape;430;p14"/>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1" name="Google Shape;431;p14"/>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2" name="Google Shape;432;p14"/>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3" name="Google Shape;433;p14"/>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4" name="Google Shape;434;p14"/>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5" name="Google Shape;435;p14"/>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6" name="Google Shape;436;p14"/>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7" name="Google Shape;437;p14"/>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8" name="Google Shape;438;p14"/>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9" name="Google Shape;439;p14"/>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0" name="Google Shape;440;p14"/>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1" name="Google Shape;441;p14"/>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Tree>
    <p:extLst>
      <p:ext uri="{BB962C8B-B14F-4D97-AF65-F5344CB8AC3E}">
        <p14:creationId xmlns:p14="http://schemas.microsoft.com/office/powerpoint/2010/main" val="450358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495"/>
        <p:cNvGrpSpPr/>
        <p:nvPr/>
      </p:nvGrpSpPr>
      <p:grpSpPr>
        <a:xfrm>
          <a:off x="0" y="0"/>
          <a:ext cx="0" cy="0"/>
          <a:chOff x="0" y="0"/>
          <a:chExt cx="0" cy="0"/>
        </a:xfrm>
      </p:grpSpPr>
      <p:pic>
        <p:nvPicPr>
          <p:cNvPr id="496" name="Google Shape;496;p16"/>
          <p:cNvPicPr preferRelativeResize="0"/>
          <p:nvPr/>
        </p:nvPicPr>
        <p:blipFill>
          <a:blip r:embed="rId2">
            <a:alphaModFix amt="2000"/>
          </a:blip>
          <a:stretch>
            <a:fillRect/>
          </a:stretch>
        </p:blipFill>
        <p:spPr>
          <a:xfrm>
            <a:off x="1" y="1"/>
            <a:ext cx="9144003" cy="5143496"/>
          </a:xfrm>
          <a:prstGeom prst="rect">
            <a:avLst/>
          </a:prstGeom>
          <a:noFill/>
          <a:ln>
            <a:noFill/>
          </a:ln>
        </p:spPr>
      </p:pic>
      <p:sp>
        <p:nvSpPr>
          <p:cNvPr id="497" name="Google Shape;497;p1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he-IL"/>
              <a:t>לחץ כדי לערוך סגנון כותרת של תבנית בסיס</a:t>
            </a:r>
            <a:endParaRPr/>
          </a:p>
        </p:txBody>
      </p:sp>
      <p:sp>
        <p:nvSpPr>
          <p:cNvPr id="498" name="Google Shape;498;p16"/>
          <p:cNvSpPr txBox="1">
            <a:spLocks noGrp="1"/>
          </p:cNvSpPr>
          <p:nvPr>
            <p:ph type="body" idx="1"/>
          </p:nvPr>
        </p:nvSpPr>
        <p:spPr>
          <a:xfrm>
            <a:off x="720000" y="1215750"/>
            <a:ext cx="7704000" cy="1017900"/>
          </a:xfrm>
          <a:prstGeom prst="rect">
            <a:avLst/>
          </a:prstGeom>
        </p:spPr>
        <p:txBody>
          <a:bodyPr spcFirstLastPara="1" wrap="square" lIns="91425" tIns="91425" rIns="91425" bIns="91425" anchor="t" anchorCtr="0">
            <a:noAutofit/>
          </a:bodyPr>
          <a:lstStyle>
            <a:lvl1pPr marL="457189" lvl="0" indent="-304793" rtl="0">
              <a:lnSpc>
                <a:spcPct val="100000"/>
              </a:lnSpc>
              <a:spcBef>
                <a:spcPts val="0"/>
              </a:spcBef>
              <a:spcAft>
                <a:spcPts val="0"/>
              </a:spcAft>
              <a:buClr>
                <a:schemeClr val="dk1"/>
              </a:buClr>
              <a:buSzPts val="1200"/>
              <a:buChar char="●"/>
              <a:defRPr sz="1200">
                <a:solidFill>
                  <a:schemeClr val="dk1"/>
                </a:solidFill>
              </a:defRPr>
            </a:lvl1pPr>
            <a:lvl2pPr marL="914378" lvl="1" indent="-304793" rtl="0">
              <a:lnSpc>
                <a:spcPct val="115000"/>
              </a:lnSpc>
              <a:spcBef>
                <a:spcPts val="1600"/>
              </a:spcBef>
              <a:spcAft>
                <a:spcPts val="0"/>
              </a:spcAft>
              <a:buClr>
                <a:schemeClr val="dk1"/>
              </a:buClr>
              <a:buSzPts val="1200"/>
              <a:buFont typeface="Roboto Condensed Light"/>
              <a:buChar char="○"/>
              <a:defRPr>
                <a:solidFill>
                  <a:schemeClr val="dk1"/>
                </a:solidFill>
              </a:defRPr>
            </a:lvl2pPr>
            <a:lvl3pPr marL="1371566" lvl="2" indent="-304793" rtl="0">
              <a:lnSpc>
                <a:spcPct val="115000"/>
              </a:lnSpc>
              <a:spcBef>
                <a:spcPts val="1600"/>
              </a:spcBef>
              <a:spcAft>
                <a:spcPts val="0"/>
              </a:spcAft>
              <a:buClr>
                <a:schemeClr val="dk1"/>
              </a:buClr>
              <a:buSzPts val="1200"/>
              <a:buFont typeface="Roboto Condensed Light"/>
              <a:buChar char="■"/>
              <a:defRPr>
                <a:solidFill>
                  <a:schemeClr val="dk1"/>
                </a:solidFill>
              </a:defRPr>
            </a:lvl3pPr>
            <a:lvl4pPr marL="1828754" lvl="3" indent="-304793" rtl="0">
              <a:lnSpc>
                <a:spcPct val="115000"/>
              </a:lnSpc>
              <a:spcBef>
                <a:spcPts val="1600"/>
              </a:spcBef>
              <a:spcAft>
                <a:spcPts val="0"/>
              </a:spcAft>
              <a:buClr>
                <a:schemeClr val="dk1"/>
              </a:buClr>
              <a:buSzPts val="1200"/>
              <a:buFont typeface="Roboto Condensed Light"/>
              <a:buChar char="●"/>
              <a:defRPr>
                <a:solidFill>
                  <a:schemeClr val="dk1"/>
                </a:solidFill>
              </a:defRPr>
            </a:lvl4pPr>
            <a:lvl5pPr marL="2285943" lvl="4" indent="-304793" rtl="0">
              <a:lnSpc>
                <a:spcPct val="115000"/>
              </a:lnSpc>
              <a:spcBef>
                <a:spcPts val="1600"/>
              </a:spcBef>
              <a:spcAft>
                <a:spcPts val="0"/>
              </a:spcAft>
              <a:buClr>
                <a:schemeClr val="dk1"/>
              </a:buClr>
              <a:buSzPts val="1200"/>
              <a:buFont typeface="Roboto Condensed Light"/>
              <a:buChar char="○"/>
              <a:defRPr>
                <a:solidFill>
                  <a:schemeClr val="dk1"/>
                </a:solidFill>
              </a:defRPr>
            </a:lvl5pPr>
            <a:lvl6pPr marL="2743132" lvl="5" indent="-304793" rtl="0">
              <a:lnSpc>
                <a:spcPct val="115000"/>
              </a:lnSpc>
              <a:spcBef>
                <a:spcPts val="1600"/>
              </a:spcBef>
              <a:spcAft>
                <a:spcPts val="0"/>
              </a:spcAft>
              <a:buClr>
                <a:schemeClr val="dk1"/>
              </a:buClr>
              <a:buSzPts val="1200"/>
              <a:buFont typeface="Roboto Condensed Light"/>
              <a:buChar char="■"/>
              <a:defRPr>
                <a:solidFill>
                  <a:schemeClr val="dk1"/>
                </a:solidFill>
              </a:defRPr>
            </a:lvl6pPr>
            <a:lvl7pPr marL="3200320" lvl="6" indent="-304793" rtl="0">
              <a:lnSpc>
                <a:spcPct val="115000"/>
              </a:lnSpc>
              <a:spcBef>
                <a:spcPts val="1600"/>
              </a:spcBef>
              <a:spcAft>
                <a:spcPts val="0"/>
              </a:spcAft>
              <a:buClr>
                <a:schemeClr val="dk1"/>
              </a:buClr>
              <a:buSzPts val="1200"/>
              <a:buFont typeface="Roboto Condensed Light"/>
              <a:buChar char="●"/>
              <a:defRPr>
                <a:solidFill>
                  <a:schemeClr val="dk1"/>
                </a:solidFill>
              </a:defRPr>
            </a:lvl7pPr>
            <a:lvl8pPr marL="3657509" lvl="7" indent="-304793" rtl="0">
              <a:lnSpc>
                <a:spcPct val="115000"/>
              </a:lnSpc>
              <a:spcBef>
                <a:spcPts val="1600"/>
              </a:spcBef>
              <a:spcAft>
                <a:spcPts val="0"/>
              </a:spcAft>
              <a:buClr>
                <a:schemeClr val="dk1"/>
              </a:buClr>
              <a:buSzPts val="1200"/>
              <a:buFont typeface="Roboto Condensed Light"/>
              <a:buChar char="○"/>
              <a:defRPr>
                <a:solidFill>
                  <a:schemeClr val="dk1"/>
                </a:solidFill>
              </a:defRPr>
            </a:lvl8pPr>
            <a:lvl9pPr marL="4114697" lvl="8" indent="-304793" rtl="0">
              <a:lnSpc>
                <a:spcPct val="115000"/>
              </a:lnSpc>
              <a:spcBef>
                <a:spcPts val="1600"/>
              </a:spcBef>
              <a:spcAft>
                <a:spcPts val="1600"/>
              </a:spcAft>
              <a:buClr>
                <a:schemeClr val="dk1"/>
              </a:buClr>
              <a:buSzPts val="1200"/>
              <a:buFont typeface="Roboto Condensed Light"/>
              <a:buChar char="■"/>
              <a:defRPr>
                <a:solidFill>
                  <a:schemeClr val="dk1"/>
                </a:solidFill>
              </a:defRPr>
            </a:lvl9pPr>
          </a:lstStyle>
          <a:p>
            <a:pPr lvl="0"/>
            <a:r>
              <a:rPr lang="he-IL"/>
              <a:t>לחץ כדי לערוך סגנונות טקסט של תבנית בסיס</a:t>
            </a:r>
          </a:p>
        </p:txBody>
      </p:sp>
      <p:grpSp>
        <p:nvGrpSpPr>
          <p:cNvPr id="499" name="Google Shape;499;p16"/>
          <p:cNvGrpSpPr/>
          <p:nvPr/>
        </p:nvGrpSpPr>
        <p:grpSpPr>
          <a:xfrm>
            <a:off x="-4175894" y="-2567499"/>
            <a:ext cx="16710242" cy="11196402"/>
            <a:chOff x="-4175894" y="-2567499"/>
            <a:chExt cx="16710242" cy="11196402"/>
          </a:xfrm>
        </p:grpSpPr>
        <p:grpSp>
          <p:nvGrpSpPr>
            <p:cNvPr id="500" name="Google Shape;500;p16"/>
            <p:cNvGrpSpPr/>
            <p:nvPr/>
          </p:nvGrpSpPr>
          <p:grpSpPr>
            <a:xfrm flipH="1">
              <a:off x="6034906" y="3164051"/>
              <a:ext cx="6499442" cy="5464852"/>
              <a:chOff x="-946852" y="1576612"/>
              <a:chExt cx="4659767" cy="3918019"/>
            </a:xfrm>
          </p:grpSpPr>
          <p:sp>
            <p:nvSpPr>
              <p:cNvPr id="501" name="Google Shape;501;p16"/>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2" name="Google Shape;502;p16"/>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3" name="Google Shape;503;p16"/>
              <p:cNvSpPr/>
              <p:nvPr/>
            </p:nvSpPr>
            <p:spPr>
              <a:xfrm>
                <a:off x="2793653" y="3343760"/>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4" name="Google Shape;504;p16"/>
              <p:cNvSpPr/>
              <p:nvPr/>
            </p:nvSpPr>
            <p:spPr>
              <a:xfrm>
                <a:off x="726210" y="1671224"/>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5" name="Google Shape;505;p16"/>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6" name="Google Shape;506;p16"/>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7" name="Google Shape;507;p16"/>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8" name="Google Shape;508;p16"/>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9" name="Google Shape;509;p16"/>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0" name="Google Shape;510;p16"/>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1" name="Google Shape;511;p16"/>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2" name="Google Shape;512;p16"/>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3" name="Google Shape;513;p16"/>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4" name="Google Shape;514;p16"/>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5" name="Google Shape;515;p16"/>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6" name="Google Shape;516;p16"/>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7" name="Google Shape;517;p16"/>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8" name="Google Shape;518;p16"/>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9" name="Google Shape;519;p16"/>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0" name="Google Shape;520;p16"/>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1" name="Google Shape;521;p16"/>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22" name="Google Shape;522;p16"/>
            <p:cNvGrpSpPr/>
            <p:nvPr/>
          </p:nvGrpSpPr>
          <p:grpSpPr>
            <a:xfrm rot="10800000" flipH="1">
              <a:off x="-4175894" y="-2567499"/>
              <a:ext cx="6499442" cy="5464852"/>
              <a:chOff x="-946852" y="1576612"/>
              <a:chExt cx="4659767" cy="3918019"/>
            </a:xfrm>
          </p:grpSpPr>
          <p:sp>
            <p:nvSpPr>
              <p:cNvPr id="523" name="Google Shape;523;p16"/>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4" name="Google Shape;524;p16"/>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5" name="Google Shape;525;p16"/>
              <p:cNvSpPr/>
              <p:nvPr/>
            </p:nvSpPr>
            <p:spPr>
              <a:xfrm>
                <a:off x="2793653" y="3343760"/>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6" name="Google Shape;526;p16"/>
              <p:cNvSpPr/>
              <p:nvPr/>
            </p:nvSpPr>
            <p:spPr>
              <a:xfrm>
                <a:off x="726210" y="1671224"/>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7" name="Google Shape;527;p16"/>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8" name="Google Shape;528;p16"/>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9" name="Google Shape;529;p16"/>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0" name="Google Shape;530;p16"/>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1" name="Google Shape;531;p16"/>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2" name="Google Shape;532;p16"/>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3" name="Google Shape;533;p16"/>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4" name="Google Shape;534;p16"/>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5" name="Google Shape;535;p16"/>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6" name="Google Shape;536;p16"/>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7" name="Google Shape;537;p16"/>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8" name="Google Shape;538;p16"/>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9" name="Google Shape;539;p16"/>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0" name="Google Shape;540;p16"/>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1" name="Google Shape;541;p16"/>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2" name="Google Shape;542;p16"/>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3" name="Google Shape;543;p16"/>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nvGrpSpPr>
          <p:cNvPr id="544" name="Google Shape;544;p16"/>
          <p:cNvGrpSpPr/>
          <p:nvPr/>
        </p:nvGrpSpPr>
        <p:grpSpPr>
          <a:xfrm>
            <a:off x="-1064835" y="-378071"/>
            <a:ext cx="9437813" cy="5477911"/>
            <a:chOff x="-1064835" y="-378072"/>
            <a:chExt cx="9437813" cy="5477911"/>
          </a:xfrm>
        </p:grpSpPr>
        <p:pic>
          <p:nvPicPr>
            <p:cNvPr id="545" name="Google Shape;545;p16"/>
            <p:cNvPicPr preferRelativeResize="0"/>
            <p:nvPr/>
          </p:nvPicPr>
          <p:blipFill>
            <a:blip r:embed="rId3">
              <a:alphaModFix/>
            </a:blip>
            <a:stretch>
              <a:fillRect/>
            </a:stretch>
          </p:blipFill>
          <p:spPr>
            <a:xfrm rot="8471245">
              <a:off x="-913653" y="3692811"/>
              <a:ext cx="1560185" cy="1032024"/>
            </a:xfrm>
            <a:prstGeom prst="rect">
              <a:avLst/>
            </a:prstGeom>
            <a:noFill/>
            <a:ln>
              <a:noFill/>
            </a:ln>
          </p:spPr>
        </p:pic>
        <p:pic>
          <p:nvPicPr>
            <p:cNvPr id="546" name="Google Shape;546;p16"/>
            <p:cNvPicPr preferRelativeResize="0"/>
            <p:nvPr/>
          </p:nvPicPr>
          <p:blipFill>
            <a:blip r:embed="rId4">
              <a:alphaModFix/>
            </a:blip>
            <a:stretch>
              <a:fillRect/>
            </a:stretch>
          </p:blipFill>
          <p:spPr>
            <a:xfrm rot="8519239">
              <a:off x="7382063" y="-199362"/>
              <a:ext cx="844433" cy="766578"/>
            </a:xfrm>
            <a:prstGeom prst="rect">
              <a:avLst/>
            </a:prstGeom>
            <a:noFill/>
            <a:ln>
              <a:noFill/>
            </a:ln>
          </p:spPr>
        </p:pic>
      </p:grpSp>
    </p:spTree>
    <p:extLst>
      <p:ext uri="{BB962C8B-B14F-4D97-AF65-F5344CB8AC3E}">
        <p14:creationId xmlns:p14="http://schemas.microsoft.com/office/powerpoint/2010/main" val="12616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47"/>
        <p:cNvGrpSpPr/>
        <p:nvPr/>
      </p:nvGrpSpPr>
      <p:grpSpPr>
        <a:xfrm>
          <a:off x="0" y="0"/>
          <a:ext cx="0" cy="0"/>
          <a:chOff x="0" y="0"/>
          <a:chExt cx="0" cy="0"/>
        </a:xfrm>
      </p:grpSpPr>
      <p:pic>
        <p:nvPicPr>
          <p:cNvPr id="548" name="Google Shape;548;p17"/>
          <p:cNvPicPr preferRelativeResize="0"/>
          <p:nvPr/>
        </p:nvPicPr>
        <p:blipFill>
          <a:blip r:embed="rId2">
            <a:alphaModFix amt="2000"/>
          </a:blip>
          <a:stretch>
            <a:fillRect/>
          </a:stretch>
        </p:blipFill>
        <p:spPr>
          <a:xfrm>
            <a:off x="1" y="1"/>
            <a:ext cx="9144003" cy="5143496"/>
          </a:xfrm>
          <a:prstGeom prst="rect">
            <a:avLst/>
          </a:prstGeom>
          <a:noFill/>
          <a:ln>
            <a:noFill/>
          </a:ln>
        </p:spPr>
      </p:pic>
      <p:sp>
        <p:nvSpPr>
          <p:cNvPr id="549" name="Google Shape;549;p17"/>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he-IL"/>
              <a:t>לחץ כדי לערוך סגנון כותרת של תבנית בסיס</a:t>
            </a:r>
            <a:endParaRPr/>
          </a:p>
        </p:txBody>
      </p:sp>
      <p:sp>
        <p:nvSpPr>
          <p:cNvPr id="550" name="Google Shape;550;p17"/>
          <p:cNvSpPr txBox="1">
            <a:spLocks noGrp="1"/>
          </p:cNvSpPr>
          <p:nvPr>
            <p:ph type="subTitle" idx="1"/>
          </p:nvPr>
        </p:nvSpPr>
        <p:spPr>
          <a:xfrm>
            <a:off x="928350" y="2393650"/>
            <a:ext cx="2180700" cy="15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r>
              <a:rPr lang="he-IL"/>
              <a:t>לחץ כדי לערוך סגנון כותרת משנה של תבנית בסיס</a:t>
            </a:r>
            <a:endParaRPr/>
          </a:p>
        </p:txBody>
      </p:sp>
      <p:sp>
        <p:nvSpPr>
          <p:cNvPr id="551" name="Google Shape;551;p17"/>
          <p:cNvSpPr txBox="1">
            <a:spLocks noGrp="1"/>
          </p:cNvSpPr>
          <p:nvPr>
            <p:ph type="subTitle" idx="2"/>
          </p:nvPr>
        </p:nvSpPr>
        <p:spPr>
          <a:xfrm>
            <a:off x="3481625" y="2393650"/>
            <a:ext cx="2180700" cy="15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r>
              <a:rPr lang="he-IL"/>
              <a:t>לחץ כדי לערוך סגנון כותרת משנה של תבנית בסיס</a:t>
            </a:r>
            <a:endParaRPr/>
          </a:p>
        </p:txBody>
      </p:sp>
      <p:sp>
        <p:nvSpPr>
          <p:cNvPr id="552" name="Google Shape;552;p17"/>
          <p:cNvSpPr txBox="1">
            <a:spLocks noGrp="1"/>
          </p:cNvSpPr>
          <p:nvPr>
            <p:ph type="subTitle" idx="3"/>
          </p:nvPr>
        </p:nvSpPr>
        <p:spPr>
          <a:xfrm>
            <a:off x="6034899" y="2393650"/>
            <a:ext cx="2180700" cy="15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r>
              <a:rPr lang="he-IL"/>
              <a:t>לחץ כדי לערוך סגנון כותרת משנה של תבנית בסיס</a:t>
            </a:r>
            <a:endParaRPr/>
          </a:p>
        </p:txBody>
      </p:sp>
      <p:sp>
        <p:nvSpPr>
          <p:cNvPr id="553" name="Google Shape;553;p17"/>
          <p:cNvSpPr txBox="1">
            <a:spLocks noGrp="1"/>
          </p:cNvSpPr>
          <p:nvPr>
            <p:ph type="subTitle" idx="4"/>
          </p:nvPr>
        </p:nvSpPr>
        <p:spPr>
          <a:xfrm>
            <a:off x="928350" y="2075025"/>
            <a:ext cx="21807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None/>
              <a:defRPr sz="2000" b="1">
                <a:solidFill>
                  <a:schemeClr val="dk1"/>
                </a:solidFill>
              </a:defRPr>
            </a:lvl1pPr>
            <a:lvl2pPr lvl="1" algn="ctr" rtl="0">
              <a:lnSpc>
                <a:spcPct val="100000"/>
              </a:lnSpc>
              <a:spcBef>
                <a:spcPts val="0"/>
              </a:spcBef>
              <a:spcAft>
                <a:spcPts val="0"/>
              </a:spcAft>
              <a:buSzPts val="2200"/>
              <a:buNone/>
              <a:defRPr sz="2200" b="1"/>
            </a:lvl2pPr>
            <a:lvl3pPr lvl="2" algn="ctr" rtl="0">
              <a:lnSpc>
                <a:spcPct val="100000"/>
              </a:lnSpc>
              <a:spcBef>
                <a:spcPts val="0"/>
              </a:spcBef>
              <a:spcAft>
                <a:spcPts val="0"/>
              </a:spcAft>
              <a:buSzPts val="2200"/>
              <a:buNone/>
              <a:defRPr sz="2200" b="1"/>
            </a:lvl3pPr>
            <a:lvl4pPr lvl="3" algn="ctr" rtl="0">
              <a:lnSpc>
                <a:spcPct val="100000"/>
              </a:lnSpc>
              <a:spcBef>
                <a:spcPts val="0"/>
              </a:spcBef>
              <a:spcAft>
                <a:spcPts val="0"/>
              </a:spcAft>
              <a:buSzPts val="2200"/>
              <a:buNone/>
              <a:defRPr sz="2200" b="1"/>
            </a:lvl4pPr>
            <a:lvl5pPr lvl="4" algn="ctr" rtl="0">
              <a:lnSpc>
                <a:spcPct val="100000"/>
              </a:lnSpc>
              <a:spcBef>
                <a:spcPts val="0"/>
              </a:spcBef>
              <a:spcAft>
                <a:spcPts val="0"/>
              </a:spcAft>
              <a:buSzPts val="2200"/>
              <a:buNone/>
              <a:defRPr sz="2200" b="1"/>
            </a:lvl5pPr>
            <a:lvl6pPr lvl="5" algn="ctr" rtl="0">
              <a:lnSpc>
                <a:spcPct val="100000"/>
              </a:lnSpc>
              <a:spcBef>
                <a:spcPts val="0"/>
              </a:spcBef>
              <a:spcAft>
                <a:spcPts val="0"/>
              </a:spcAft>
              <a:buSzPts val="2200"/>
              <a:buNone/>
              <a:defRPr sz="2200" b="1"/>
            </a:lvl6pPr>
            <a:lvl7pPr lvl="6" algn="ctr" rtl="0">
              <a:lnSpc>
                <a:spcPct val="100000"/>
              </a:lnSpc>
              <a:spcBef>
                <a:spcPts val="0"/>
              </a:spcBef>
              <a:spcAft>
                <a:spcPts val="0"/>
              </a:spcAft>
              <a:buSzPts val="2200"/>
              <a:buNone/>
              <a:defRPr sz="2200" b="1"/>
            </a:lvl7pPr>
            <a:lvl8pPr lvl="7" algn="ctr" rtl="0">
              <a:lnSpc>
                <a:spcPct val="100000"/>
              </a:lnSpc>
              <a:spcBef>
                <a:spcPts val="0"/>
              </a:spcBef>
              <a:spcAft>
                <a:spcPts val="0"/>
              </a:spcAft>
              <a:buSzPts val="2200"/>
              <a:buNone/>
              <a:defRPr sz="2200" b="1"/>
            </a:lvl8pPr>
            <a:lvl9pPr lvl="8" algn="ctr" rtl="0">
              <a:lnSpc>
                <a:spcPct val="100000"/>
              </a:lnSpc>
              <a:spcBef>
                <a:spcPts val="0"/>
              </a:spcBef>
              <a:spcAft>
                <a:spcPts val="0"/>
              </a:spcAft>
              <a:buSzPts val="2200"/>
              <a:buNone/>
              <a:defRPr sz="2200" b="1"/>
            </a:lvl9pPr>
          </a:lstStyle>
          <a:p>
            <a:r>
              <a:rPr lang="he-IL"/>
              <a:t>לחץ כדי לערוך סגנון כותרת משנה של תבנית בסיס</a:t>
            </a:r>
            <a:endParaRPr/>
          </a:p>
        </p:txBody>
      </p:sp>
      <p:sp>
        <p:nvSpPr>
          <p:cNvPr id="554" name="Google Shape;554;p17"/>
          <p:cNvSpPr txBox="1">
            <a:spLocks noGrp="1"/>
          </p:cNvSpPr>
          <p:nvPr>
            <p:ph type="subTitle" idx="5"/>
          </p:nvPr>
        </p:nvSpPr>
        <p:spPr>
          <a:xfrm>
            <a:off x="3481624" y="2075025"/>
            <a:ext cx="21807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None/>
              <a:defRPr sz="2000" b="1">
                <a:solidFill>
                  <a:schemeClr val="dk1"/>
                </a:solidFill>
              </a:defRPr>
            </a:lvl1pPr>
            <a:lvl2pPr lvl="1" algn="ctr" rtl="0">
              <a:lnSpc>
                <a:spcPct val="100000"/>
              </a:lnSpc>
              <a:spcBef>
                <a:spcPts val="0"/>
              </a:spcBef>
              <a:spcAft>
                <a:spcPts val="0"/>
              </a:spcAft>
              <a:buSzPts val="2200"/>
              <a:buNone/>
              <a:defRPr sz="2200" b="1"/>
            </a:lvl2pPr>
            <a:lvl3pPr lvl="2" algn="ctr" rtl="0">
              <a:lnSpc>
                <a:spcPct val="100000"/>
              </a:lnSpc>
              <a:spcBef>
                <a:spcPts val="0"/>
              </a:spcBef>
              <a:spcAft>
                <a:spcPts val="0"/>
              </a:spcAft>
              <a:buSzPts val="2200"/>
              <a:buNone/>
              <a:defRPr sz="2200" b="1"/>
            </a:lvl3pPr>
            <a:lvl4pPr lvl="3" algn="ctr" rtl="0">
              <a:lnSpc>
                <a:spcPct val="100000"/>
              </a:lnSpc>
              <a:spcBef>
                <a:spcPts val="0"/>
              </a:spcBef>
              <a:spcAft>
                <a:spcPts val="0"/>
              </a:spcAft>
              <a:buSzPts val="2200"/>
              <a:buNone/>
              <a:defRPr sz="2200" b="1"/>
            </a:lvl4pPr>
            <a:lvl5pPr lvl="4" algn="ctr" rtl="0">
              <a:lnSpc>
                <a:spcPct val="100000"/>
              </a:lnSpc>
              <a:spcBef>
                <a:spcPts val="0"/>
              </a:spcBef>
              <a:spcAft>
                <a:spcPts val="0"/>
              </a:spcAft>
              <a:buSzPts val="2200"/>
              <a:buNone/>
              <a:defRPr sz="2200" b="1"/>
            </a:lvl5pPr>
            <a:lvl6pPr lvl="5" algn="ctr" rtl="0">
              <a:lnSpc>
                <a:spcPct val="100000"/>
              </a:lnSpc>
              <a:spcBef>
                <a:spcPts val="0"/>
              </a:spcBef>
              <a:spcAft>
                <a:spcPts val="0"/>
              </a:spcAft>
              <a:buSzPts val="2200"/>
              <a:buNone/>
              <a:defRPr sz="2200" b="1"/>
            </a:lvl6pPr>
            <a:lvl7pPr lvl="6" algn="ctr" rtl="0">
              <a:lnSpc>
                <a:spcPct val="100000"/>
              </a:lnSpc>
              <a:spcBef>
                <a:spcPts val="0"/>
              </a:spcBef>
              <a:spcAft>
                <a:spcPts val="0"/>
              </a:spcAft>
              <a:buSzPts val="2200"/>
              <a:buNone/>
              <a:defRPr sz="2200" b="1"/>
            </a:lvl7pPr>
            <a:lvl8pPr lvl="7" algn="ctr" rtl="0">
              <a:lnSpc>
                <a:spcPct val="100000"/>
              </a:lnSpc>
              <a:spcBef>
                <a:spcPts val="0"/>
              </a:spcBef>
              <a:spcAft>
                <a:spcPts val="0"/>
              </a:spcAft>
              <a:buSzPts val="2200"/>
              <a:buNone/>
              <a:defRPr sz="2200" b="1"/>
            </a:lvl8pPr>
            <a:lvl9pPr lvl="8" algn="ctr" rtl="0">
              <a:lnSpc>
                <a:spcPct val="100000"/>
              </a:lnSpc>
              <a:spcBef>
                <a:spcPts val="0"/>
              </a:spcBef>
              <a:spcAft>
                <a:spcPts val="0"/>
              </a:spcAft>
              <a:buSzPts val="2200"/>
              <a:buNone/>
              <a:defRPr sz="2200" b="1"/>
            </a:lvl9pPr>
          </a:lstStyle>
          <a:p>
            <a:r>
              <a:rPr lang="he-IL"/>
              <a:t>לחץ כדי לערוך סגנון כותרת משנה של תבנית בסיס</a:t>
            </a:r>
            <a:endParaRPr/>
          </a:p>
        </p:txBody>
      </p:sp>
      <p:sp>
        <p:nvSpPr>
          <p:cNvPr id="555" name="Google Shape;555;p17"/>
          <p:cNvSpPr txBox="1">
            <a:spLocks noGrp="1"/>
          </p:cNvSpPr>
          <p:nvPr>
            <p:ph type="subTitle" idx="6"/>
          </p:nvPr>
        </p:nvSpPr>
        <p:spPr>
          <a:xfrm>
            <a:off x="6034898" y="2075025"/>
            <a:ext cx="21807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None/>
              <a:defRPr sz="2000" b="1">
                <a:solidFill>
                  <a:schemeClr val="dk1"/>
                </a:solidFill>
              </a:defRPr>
            </a:lvl1pPr>
            <a:lvl2pPr lvl="1" algn="ctr" rtl="0">
              <a:lnSpc>
                <a:spcPct val="100000"/>
              </a:lnSpc>
              <a:spcBef>
                <a:spcPts val="0"/>
              </a:spcBef>
              <a:spcAft>
                <a:spcPts val="0"/>
              </a:spcAft>
              <a:buSzPts val="2200"/>
              <a:buNone/>
              <a:defRPr sz="2200" b="1"/>
            </a:lvl2pPr>
            <a:lvl3pPr lvl="2" algn="ctr" rtl="0">
              <a:lnSpc>
                <a:spcPct val="100000"/>
              </a:lnSpc>
              <a:spcBef>
                <a:spcPts val="0"/>
              </a:spcBef>
              <a:spcAft>
                <a:spcPts val="0"/>
              </a:spcAft>
              <a:buSzPts val="2200"/>
              <a:buNone/>
              <a:defRPr sz="2200" b="1"/>
            </a:lvl3pPr>
            <a:lvl4pPr lvl="3" algn="ctr" rtl="0">
              <a:lnSpc>
                <a:spcPct val="100000"/>
              </a:lnSpc>
              <a:spcBef>
                <a:spcPts val="0"/>
              </a:spcBef>
              <a:spcAft>
                <a:spcPts val="0"/>
              </a:spcAft>
              <a:buSzPts val="2200"/>
              <a:buNone/>
              <a:defRPr sz="2200" b="1"/>
            </a:lvl4pPr>
            <a:lvl5pPr lvl="4" algn="ctr" rtl="0">
              <a:lnSpc>
                <a:spcPct val="100000"/>
              </a:lnSpc>
              <a:spcBef>
                <a:spcPts val="0"/>
              </a:spcBef>
              <a:spcAft>
                <a:spcPts val="0"/>
              </a:spcAft>
              <a:buSzPts val="2200"/>
              <a:buNone/>
              <a:defRPr sz="2200" b="1"/>
            </a:lvl5pPr>
            <a:lvl6pPr lvl="5" algn="ctr" rtl="0">
              <a:lnSpc>
                <a:spcPct val="100000"/>
              </a:lnSpc>
              <a:spcBef>
                <a:spcPts val="0"/>
              </a:spcBef>
              <a:spcAft>
                <a:spcPts val="0"/>
              </a:spcAft>
              <a:buSzPts val="2200"/>
              <a:buNone/>
              <a:defRPr sz="2200" b="1"/>
            </a:lvl6pPr>
            <a:lvl7pPr lvl="6" algn="ctr" rtl="0">
              <a:lnSpc>
                <a:spcPct val="100000"/>
              </a:lnSpc>
              <a:spcBef>
                <a:spcPts val="0"/>
              </a:spcBef>
              <a:spcAft>
                <a:spcPts val="0"/>
              </a:spcAft>
              <a:buSzPts val="2200"/>
              <a:buNone/>
              <a:defRPr sz="2200" b="1"/>
            </a:lvl7pPr>
            <a:lvl8pPr lvl="7" algn="ctr" rtl="0">
              <a:lnSpc>
                <a:spcPct val="100000"/>
              </a:lnSpc>
              <a:spcBef>
                <a:spcPts val="0"/>
              </a:spcBef>
              <a:spcAft>
                <a:spcPts val="0"/>
              </a:spcAft>
              <a:buSzPts val="2200"/>
              <a:buNone/>
              <a:defRPr sz="2200" b="1"/>
            </a:lvl8pPr>
            <a:lvl9pPr lvl="8" algn="ctr" rtl="0">
              <a:lnSpc>
                <a:spcPct val="100000"/>
              </a:lnSpc>
              <a:spcBef>
                <a:spcPts val="0"/>
              </a:spcBef>
              <a:spcAft>
                <a:spcPts val="0"/>
              </a:spcAft>
              <a:buSzPts val="2200"/>
              <a:buNone/>
              <a:defRPr sz="2200" b="1"/>
            </a:lvl9pPr>
          </a:lstStyle>
          <a:p>
            <a:r>
              <a:rPr lang="he-IL"/>
              <a:t>לחץ כדי לערוך סגנון כותרת משנה של תבנית בסיס</a:t>
            </a:r>
            <a:endParaRPr/>
          </a:p>
        </p:txBody>
      </p:sp>
      <p:grpSp>
        <p:nvGrpSpPr>
          <p:cNvPr id="556" name="Google Shape;556;p17"/>
          <p:cNvGrpSpPr/>
          <p:nvPr/>
        </p:nvGrpSpPr>
        <p:grpSpPr>
          <a:xfrm>
            <a:off x="-4175894" y="-2567499"/>
            <a:ext cx="16710242" cy="11196402"/>
            <a:chOff x="-4175894" y="-2567499"/>
            <a:chExt cx="16710242" cy="11196402"/>
          </a:xfrm>
        </p:grpSpPr>
        <p:grpSp>
          <p:nvGrpSpPr>
            <p:cNvPr id="557" name="Google Shape;557;p17"/>
            <p:cNvGrpSpPr/>
            <p:nvPr/>
          </p:nvGrpSpPr>
          <p:grpSpPr>
            <a:xfrm flipH="1">
              <a:off x="6034906" y="3164051"/>
              <a:ext cx="6499442" cy="5464852"/>
              <a:chOff x="-946852" y="1576612"/>
              <a:chExt cx="4659767" cy="3918019"/>
            </a:xfrm>
          </p:grpSpPr>
          <p:sp>
            <p:nvSpPr>
              <p:cNvPr id="558" name="Google Shape;558;p17"/>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9" name="Google Shape;559;p17"/>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0" name="Google Shape;560;p17"/>
              <p:cNvSpPr/>
              <p:nvPr/>
            </p:nvSpPr>
            <p:spPr>
              <a:xfrm>
                <a:off x="2793653" y="3343760"/>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1" name="Google Shape;561;p17"/>
              <p:cNvSpPr/>
              <p:nvPr/>
            </p:nvSpPr>
            <p:spPr>
              <a:xfrm>
                <a:off x="726210" y="1671224"/>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2" name="Google Shape;562;p17"/>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3" name="Google Shape;563;p17"/>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4" name="Google Shape;564;p17"/>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5" name="Google Shape;565;p17"/>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6" name="Google Shape;566;p17"/>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7" name="Google Shape;567;p17"/>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8" name="Google Shape;568;p17"/>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9" name="Google Shape;569;p17"/>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0" name="Google Shape;570;p17"/>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1" name="Google Shape;571;p17"/>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2" name="Google Shape;572;p17"/>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3" name="Google Shape;573;p17"/>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4" name="Google Shape;574;p17"/>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5" name="Google Shape;575;p17"/>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6" name="Google Shape;576;p17"/>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7" name="Google Shape;577;p17"/>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8" name="Google Shape;578;p17"/>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79" name="Google Shape;579;p17"/>
            <p:cNvGrpSpPr/>
            <p:nvPr/>
          </p:nvGrpSpPr>
          <p:grpSpPr>
            <a:xfrm rot="10800000" flipH="1">
              <a:off x="-4175894" y="-2567499"/>
              <a:ext cx="6499442" cy="5464852"/>
              <a:chOff x="-946852" y="1576612"/>
              <a:chExt cx="4659767" cy="3918019"/>
            </a:xfrm>
          </p:grpSpPr>
          <p:sp>
            <p:nvSpPr>
              <p:cNvPr id="580" name="Google Shape;580;p17"/>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1" name="Google Shape;581;p17"/>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2" name="Google Shape;582;p17"/>
              <p:cNvSpPr/>
              <p:nvPr/>
            </p:nvSpPr>
            <p:spPr>
              <a:xfrm>
                <a:off x="2793653" y="3343760"/>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3" name="Google Shape;583;p17"/>
              <p:cNvSpPr/>
              <p:nvPr/>
            </p:nvSpPr>
            <p:spPr>
              <a:xfrm>
                <a:off x="726210" y="1671224"/>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4" name="Google Shape;584;p17"/>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5" name="Google Shape;585;p17"/>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6" name="Google Shape;586;p17"/>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7" name="Google Shape;587;p17"/>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8" name="Google Shape;588;p17"/>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9" name="Google Shape;589;p17"/>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0" name="Google Shape;590;p17"/>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1" name="Google Shape;591;p17"/>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2" name="Google Shape;592;p17"/>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3" name="Google Shape;593;p17"/>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4" name="Google Shape;594;p17"/>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5" name="Google Shape;595;p17"/>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6" name="Google Shape;596;p17"/>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7" name="Google Shape;597;p17"/>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8" name="Google Shape;598;p17"/>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9" name="Google Shape;599;p17"/>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0" name="Google Shape;600;p17"/>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nvGrpSpPr>
          <p:cNvPr id="601" name="Google Shape;601;p17"/>
          <p:cNvGrpSpPr/>
          <p:nvPr/>
        </p:nvGrpSpPr>
        <p:grpSpPr>
          <a:xfrm>
            <a:off x="-853460" y="1789273"/>
            <a:ext cx="10200734" cy="3310568"/>
            <a:chOff x="-853460" y="1789272"/>
            <a:chExt cx="10200734" cy="3310568"/>
          </a:xfrm>
        </p:grpSpPr>
        <p:pic>
          <p:nvPicPr>
            <p:cNvPr id="602" name="Google Shape;602;p17"/>
            <p:cNvPicPr preferRelativeResize="0"/>
            <p:nvPr/>
          </p:nvPicPr>
          <p:blipFill>
            <a:blip r:embed="rId3">
              <a:alphaModFix/>
            </a:blip>
            <a:stretch>
              <a:fillRect/>
            </a:stretch>
          </p:blipFill>
          <p:spPr>
            <a:xfrm rot="8471245">
              <a:off x="-702278" y="3692811"/>
              <a:ext cx="1560185" cy="1032024"/>
            </a:xfrm>
            <a:prstGeom prst="rect">
              <a:avLst/>
            </a:prstGeom>
            <a:noFill/>
            <a:ln>
              <a:noFill/>
            </a:ln>
          </p:spPr>
        </p:pic>
        <p:pic>
          <p:nvPicPr>
            <p:cNvPr id="603" name="Google Shape;603;p17"/>
            <p:cNvPicPr preferRelativeResize="0"/>
            <p:nvPr/>
          </p:nvPicPr>
          <p:blipFill>
            <a:blip r:embed="rId4">
              <a:alphaModFix/>
            </a:blip>
            <a:stretch>
              <a:fillRect/>
            </a:stretch>
          </p:blipFill>
          <p:spPr>
            <a:xfrm rot="6074741">
              <a:off x="8466789" y="1894838"/>
              <a:ext cx="844432" cy="766578"/>
            </a:xfrm>
            <a:prstGeom prst="rect">
              <a:avLst/>
            </a:prstGeom>
            <a:noFill/>
            <a:ln>
              <a:noFill/>
            </a:ln>
          </p:spPr>
        </p:pic>
      </p:grpSp>
    </p:spTree>
    <p:extLst>
      <p:ext uri="{BB962C8B-B14F-4D97-AF65-F5344CB8AC3E}">
        <p14:creationId xmlns:p14="http://schemas.microsoft.com/office/powerpoint/2010/main" val="3027189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604"/>
        <p:cNvGrpSpPr/>
        <p:nvPr/>
      </p:nvGrpSpPr>
      <p:grpSpPr>
        <a:xfrm>
          <a:off x="0" y="0"/>
          <a:ext cx="0" cy="0"/>
          <a:chOff x="0" y="0"/>
          <a:chExt cx="0" cy="0"/>
        </a:xfrm>
      </p:grpSpPr>
      <p:pic>
        <p:nvPicPr>
          <p:cNvPr id="605" name="Google Shape;605;p18"/>
          <p:cNvPicPr preferRelativeResize="0"/>
          <p:nvPr/>
        </p:nvPicPr>
        <p:blipFill>
          <a:blip r:embed="rId2">
            <a:alphaModFix amt="2000"/>
          </a:blip>
          <a:stretch>
            <a:fillRect/>
          </a:stretch>
        </p:blipFill>
        <p:spPr>
          <a:xfrm>
            <a:off x="1" y="1"/>
            <a:ext cx="9144003" cy="5143496"/>
          </a:xfrm>
          <a:prstGeom prst="rect">
            <a:avLst/>
          </a:prstGeom>
          <a:noFill/>
          <a:ln>
            <a:noFill/>
          </a:ln>
        </p:spPr>
      </p:pic>
      <p:sp>
        <p:nvSpPr>
          <p:cNvPr id="606" name="Google Shape;606;p18"/>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he-IL"/>
              <a:t>לחץ כדי לערוך סגנון כותרת של תבנית בסיס</a:t>
            </a:r>
            <a:endParaRPr/>
          </a:p>
        </p:txBody>
      </p:sp>
      <p:sp>
        <p:nvSpPr>
          <p:cNvPr id="607" name="Google Shape;607;p18"/>
          <p:cNvSpPr txBox="1">
            <a:spLocks noGrp="1"/>
          </p:cNvSpPr>
          <p:nvPr>
            <p:ph type="subTitle" idx="1"/>
          </p:nvPr>
        </p:nvSpPr>
        <p:spPr>
          <a:xfrm>
            <a:off x="1627652" y="1780825"/>
            <a:ext cx="2716800" cy="85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nSpc>
                <a:spcPct val="100000"/>
              </a:lnSpc>
              <a:spcBef>
                <a:spcPts val="0"/>
              </a:spcBef>
              <a:spcAft>
                <a:spcPts val="0"/>
              </a:spcAft>
              <a:buClr>
                <a:schemeClr val="dk1"/>
              </a:buClr>
              <a:buSzPts val="1200"/>
              <a:buNone/>
              <a:defRPr>
                <a:solidFill>
                  <a:schemeClr val="dk1"/>
                </a:solidFill>
              </a:defRPr>
            </a:lvl2pPr>
            <a:lvl3pPr lvl="2" rtl="0">
              <a:lnSpc>
                <a:spcPct val="100000"/>
              </a:lnSpc>
              <a:spcBef>
                <a:spcPts val="1600"/>
              </a:spcBef>
              <a:spcAft>
                <a:spcPts val="0"/>
              </a:spcAft>
              <a:buClr>
                <a:schemeClr val="dk1"/>
              </a:buClr>
              <a:buSzPts val="1200"/>
              <a:buNone/>
              <a:defRPr>
                <a:solidFill>
                  <a:schemeClr val="dk1"/>
                </a:solidFill>
              </a:defRPr>
            </a:lvl3pPr>
            <a:lvl4pPr lvl="3" rtl="0">
              <a:lnSpc>
                <a:spcPct val="100000"/>
              </a:lnSpc>
              <a:spcBef>
                <a:spcPts val="1600"/>
              </a:spcBef>
              <a:spcAft>
                <a:spcPts val="0"/>
              </a:spcAft>
              <a:buClr>
                <a:schemeClr val="dk1"/>
              </a:buClr>
              <a:buSzPts val="1200"/>
              <a:buNone/>
              <a:defRPr>
                <a:solidFill>
                  <a:schemeClr val="dk1"/>
                </a:solidFill>
              </a:defRPr>
            </a:lvl4pPr>
            <a:lvl5pPr lvl="4" rtl="0">
              <a:lnSpc>
                <a:spcPct val="100000"/>
              </a:lnSpc>
              <a:spcBef>
                <a:spcPts val="1600"/>
              </a:spcBef>
              <a:spcAft>
                <a:spcPts val="0"/>
              </a:spcAft>
              <a:buClr>
                <a:schemeClr val="dk1"/>
              </a:buClr>
              <a:buSzPts val="1200"/>
              <a:buNone/>
              <a:defRPr>
                <a:solidFill>
                  <a:schemeClr val="dk1"/>
                </a:solidFill>
              </a:defRPr>
            </a:lvl5pPr>
            <a:lvl6pPr lvl="5" rtl="0">
              <a:lnSpc>
                <a:spcPct val="100000"/>
              </a:lnSpc>
              <a:spcBef>
                <a:spcPts val="1600"/>
              </a:spcBef>
              <a:spcAft>
                <a:spcPts val="0"/>
              </a:spcAft>
              <a:buClr>
                <a:schemeClr val="dk1"/>
              </a:buClr>
              <a:buSzPts val="1200"/>
              <a:buNone/>
              <a:defRPr>
                <a:solidFill>
                  <a:schemeClr val="dk1"/>
                </a:solidFill>
              </a:defRPr>
            </a:lvl6pPr>
            <a:lvl7pPr lvl="6" rtl="0">
              <a:lnSpc>
                <a:spcPct val="100000"/>
              </a:lnSpc>
              <a:spcBef>
                <a:spcPts val="1600"/>
              </a:spcBef>
              <a:spcAft>
                <a:spcPts val="0"/>
              </a:spcAft>
              <a:buClr>
                <a:schemeClr val="dk1"/>
              </a:buClr>
              <a:buSzPts val="1200"/>
              <a:buNone/>
              <a:defRPr>
                <a:solidFill>
                  <a:schemeClr val="dk1"/>
                </a:solidFill>
              </a:defRPr>
            </a:lvl7pPr>
            <a:lvl8pPr lvl="7" rtl="0">
              <a:lnSpc>
                <a:spcPct val="100000"/>
              </a:lnSpc>
              <a:spcBef>
                <a:spcPts val="1600"/>
              </a:spcBef>
              <a:spcAft>
                <a:spcPts val="0"/>
              </a:spcAft>
              <a:buClr>
                <a:schemeClr val="dk1"/>
              </a:buClr>
              <a:buSzPts val="1200"/>
              <a:buNone/>
              <a:defRPr>
                <a:solidFill>
                  <a:schemeClr val="dk1"/>
                </a:solidFill>
              </a:defRPr>
            </a:lvl8pPr>
            <a:lvl9pPr lvl="8" rtl="0">
              <a:lnSpc>
                <a:spcPct val="100000"/>
              </a:lnSpc>
              <a:spcBef>
                <a:spcPts val="1600"/>
              </a:spcBef>
              <a:spcAft>
                <a:spcPts val="1600"/>
              </a:spcAft>
              <a:buClr>
                <a:schemeClr val="dk1"/>
              </a:buClr>
              <a:buSzPts val="1200"/>
              <a:buNone/>
              <a:defRPr>
                <a:solidFill>
                  <a:schemeClr val="dk1"/>
                </a:solidFill>
              </a:defRPr>
            </a:lvl9pPr>
          </a:lstStyle>
          <a:p>
            <a:r>
              <a:rPr lang="he-IL"/>
              <a:t>לחץ כדי לערוך סגנון כותרת משנה של תבנית בסיס</a:t>
            </a:r>
            <a:endParaRPr/>
          </a:p>
        </p:txBody>
      </p:sp>
      <p:sp>
        <p:nvSpPr>
          <p:cNvPr id="608" name="Google Shape;608;p18"/>
          <p:cNvSpPr txBox="1">
            <a:spLocks noGrp="1"/>
          </p:cNvSpPr>
          <p:nvPr>
            <p:ph type="subTitle" idx="2"/>
          </p:nvPr>
        </p:nvSpPr>
        <p:spPr>
          <a:xfrm>
            <a:off x="4799548" y="1780825"/>
            <a:ext cx="2716800" cy="85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r" rtl="0">
              <a:lnSpc>
                <a:spcPct val="100000"/>
              </a:lnSpc>
              <a:spcBef>
                <a:spcPts val="0"/>
              </a:spcBef>
              <a:spcAft>
                <a:spcPts val="0"/>
              </a:spcAft>
              <a:buClr>
                <a:schemeClr val="dk1"/>
              </a:buClr>
              <a:buSzPts val="1200"/>
              <a:buNone/>
              <a:defRPr>
                <a:solidFill>
                  <a:schemeClr val="dk1"/>
                </a:solidFill>
              </a:defRPr>
            </a:lvl2pPr>
            <a:lvl3pPr lvl="2" algn="r" rtl="0">
              <a:lnSpc>
                <a:spcPct val="100000"/>
              </a:lnSpc>
              <a:spcBef>
                <a:spcPts val="1600"/>
              </a:spcBef>
              <a:spcAft>
                <a:spcPts val="0"/>
              </a:spcAft>
              <a:buClr>
                <a:schemeClr val="dk1"/>
              </a:buClr>
              <a:buSzPts val="1200"/>
              <a:buNone/>
              <a:defRPr>
                <a:solidFill>
                  <a:schemeClr val="dk1"/>
                </a:solidFill>
              </a:defRPr>
            </a:lvl3pPr>
            <a:lvl4pPr lvl="3" algn="r" rtl="0">
              <a:lnSpc>
                <a:spcPct val="100000"/>
              </a:lnSpc>
              <a:spcBef>
                <a:spcPts val="1600"/>
              </a:spcBef>
              <a:spcAft>
                <a:spcPts val="0"/>
              </a:spcAft>
              <a:buClr>
                <a:schemeClr val="dk1"/>
              </a:buClr>
              <a:buSzPts val="1200"/>
              <a:buNone/>
              <a:defRPr>
                <a:solidFill>
                  <a:schemeClr val="dk1"/>
                </a:solidFill>
              </a:defRPr>
            </a:lvl4pPr>
            <a:lvl5pPr lvl="4" algn="r" rtl="0">
              <a:lnSpc>
                <a:spcPct val="100000"/>
              </a:lnSpc>
              <a:spcBef>
                <a:spcPts val="1600"/>
              </a:spcBef>
              <a:spcAft>
                <a:spcPts val="0"/>
              </a:spcAft>
              <a:buClr>
                <a:schemeClr val="dk1"/>
              </a:buClr>
              <a:buSzPts val="1200"/>
              <a:buNone/>
              <a:defRPr>
                <a:solidFill>
                  <a:schemeClr val="dk1"/>
                </a:solidFill>
              </a:defRPr>
            </a:lvl5pPr>
            <a:lvl6pPr lvl="5" algn="r" rtl="0">
              <a:lnSpc>
                <a:spcPct val="100000"/>
              </a:lnSpc>
              <a:spcBef>
                <a:spcPts val="1600"/>
              </a:spcBef>
              <a:spcAft>
                <a:spcPts val="0"/>
              </a:spcAft>
              <a:buClr>
                <a:schemeClr val="dk1"/>
              </a:buClr>
              <a:buSzPts val="1200"/>
              <a:buNone/>
              <a:defRPr>
                <a:solidFill>
                  <a:schemeClr val="dk1"/>
                </a:solidFill>
              </a:defRPr>
            </a:lvl6pPr>
            <a:lvl7pPr lvl="6" algn="r" rtl="0">
              <a:lnSpc>
                <a:spcPct val="100000"/>
              </a:lnSpc>
              <a:spcBef>
                <a:spcPts val="1600"/>
              </a:spcBef>
              <a:spcAft>
                <a:spcPts val="0"/>
              </a:spcAft>
              <a:buClr>
                <a:schemeClr val="dk1"/>
              </a:buClr>
              <a:buSzPts val="1200"/>
              <a:buNone/>
              <a:defRPr>
                <a:solidFill>
                  <a:schemeClr val="dk1"/>
                </a:solidFill>
              </a:defRPr>
            </a:lvl7pPr>
            <a:lvl8pPr lvl="7" algn="r" rtl="0">
              <a:lnSpc>
                <a:spcPct val="100000"/>
              </a:lnSpc>
              <a:spcBef>
                <a:spcPts val="1600"/>
              </a:spcBef>
              <a:spcAft>
                <a:spcPts val="0"/>
              </a:spcAft>
              <a:buClr>
                <a:schemeClr val="dk1"/>
              </a:buClr>
              <a:buSzPts val="1200"/>
              <a:buNone/>
              <a:defRPr>
                <a:solidFill>
                  <a:schemeClr val="dk1"/>
                </a:solidFill>
              </a:defRPr>
            </a:lvl8pPr>
            <a:lvl9pPr lvl="8" algn="r" rtl="0">
              <a:lnSpc>
                <a:spcPct val="100000"/>
              </a:lnSpc>
              <a:spcBef>
                <a:spcPts val="1600"/>
              </a:spcBef>
              <a:spcAft>
                <a:spcPts val="1600"/>
              </a:spcAft>
              <a:buClr>
                <a:schemeClr val="dk1"/>
              </a:buClr>
              <a:buSzPts val="1200"/>
              <a:buNone/>
              <a:defRPr>
                <a:solidFill>
                  <a:schemeClr val="dk1"/>
                </a:solidFill>
              </a:defRPr>
            </a:lvl9pPr>
          </a:lstStyle>
          <a:p>
            <a:r>
              <a:rPr lang="he-IL"/>
              <a:t>לחץ כדי לערוך סגנון כותרת משנה של תבנית בסיס</a:t>
            </a:r>
            <a:endParaRPr/>
          </a:p>
        </p:txBody>
      </p:sp>
      <p:sp>
        <p:nvSpPr>
          <p:cNvPr id="609" name="Google Shape;609;p18"/>
          <p:cNvSpPr txBox="1">
            <a:spLocks noGrp="1"/>
          </p:cNvSpPr>
          <p:nvPr>
            <p:ph type="subTitle" idx="3"/>
          </p:nvPr>
        </p:nvSpPr>
        <p:spPr>
          <a:xfrm>
            <a:off x="1627652" y="3477700"/>
            <a:ext cx="2716800" cy="85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nSpc>
                <a:spcPct val="100000"/>
              </a:lnSpc>
              <a:spcBef>
                <a:spcPts val="0"/>
              </a:spcBef>
              <a:spcAft>
                <a:spcPts val="0"/>
              </a:spcAft>
              <a:buClr>
                <a:schemeClr val="dk1"/>
              </a:buClr>
              <a:buSzPts val="1200"/>
              <a:buNone/>
              <a:defRPr>
                <a:solidFill>
                  <a:schemeClr val="dk1"/>
                </a:solidFill>
              </a:defRPr>
            </a:lvl2pPr>
            <a:lvl3pPr lvl="2" rtl="0">
              <a:lnSpc>
                <a:spcPct val="100000"/>
              </a:lnSpc>
              <a:spcBef>
                <a:spcPts val="1600"/>
              </a:spcBef>
              <a:spcAft>
                <a:spcPts val="0"/>
              </a:spcAft>
              <a:buClr>
                <a:schemeClr val="dk1"/>
              </a:buClr>
              <a:buSzPts val="1200"/>
              <a:buNone/>
              <a:defRPr>
                <a:solidFill>
                  <a:schemeClr val="dk1"/>
                </a:solidFill>
              </a:defRPr>
            </a:lvl3pPr>
            <a:lvl4pPr lvl="3" rtl="0">
              <a:lnSpc>
                <a:spcPct val="100000"/>
              </a:lnSpc>
              <a:spcBef>
                <a:spcPts val="1600"/>
              </a:spcBef>
              <a:spcAft>
                <a:spcPts val="0"/>
              </a:spcAft>
              <a:buClr>
                <a:schemeClr val="dk1"/>
              </a:buClr>
              <a:buSzPts val="1200"/>
              <a:buNone/>
              <a:defRPr>
                <a:solidFill>
                  <a:schemeClr val="dk1"/>
                </a:solidFill>
              </a:defRPr>
            </a:lvl4pPr>
            <a:lvl5pPr lvl="4" rtl="0">
              <a:lnSpc>
                <a:spcPct val="100000"/>
              </a:lnSpc>
              <a:spcBef>
                <a:spcPts val="1600"/>
              </a:spcBef>
              <a:spcAft>
                <a:spcPts val="0"/>
              </a:spcAft>
              <a:buClr>
                <a:schemeClr val="dk1"/>
              </a:buClr>
              <a:buSzPts val="1200"/>
              <a:buNone/>
              <a:defRPr>
                <a:solidFill>
                  <a:schemeClr val="dk1"/>
                </a:solidFill>
              </a:defRPr>
            </a:lvl5pPr>
            <a:lvl6pPr lvl="5" rtl="0">
              <a:lnSpc>
                <a:spcPct val="100000"/>
              </a:lnSpc>
              <a:spcBef>
                <a:spcPts val="1600"/>
              </a:spcBef>
              <a:spcAft>
                <a:spcPts val="0"/>
              </a:spcAft>
              <a:buClr>
                <a:schemeClr val="dk1"/>
              </a:buClr>
              <a:buSzPts val="1200"/>
              <a:buNone/>
              <a:defRPr>
                <a:solidFill>
                  <a:schemeClr val="dk1"/>
                </a:solidFill>
              </a:defRPr>
            </a:lvl6pPr>
            <a:lvl7pPr lvl="6" rtl="0">
              <a:lnSpc>
                <a:spcPct val="100000"/>
              </a:lnSpc>
              <a:spcBef>
                <a:spcPts val="1600"/>
              </a:spcBef>
              <a:spcAft>
                <a:spcPts val="0"/>
              </a:spcAft>
              <a:buClr>
                <a:schemeClr val="dk1"/>
              </a:buClr>
              <a:buSzPts val="1200"/>
              <a:buNone/>
              <a:defRPr>
                <a:solidFill>
                  <a:schemeClr val="dk1"/>
                </a:solidFill>
              </a:defRPr>
            </a:lvl7pPr>
            <a:lvl8pPr lvl="7" rtl="0">
              <a:lnSpc>
                <a:spcPct val="100000"/>
              </a:lnSpc>
              <a:spcBef>
                <a:spcPts val="1600"/>
              </a:spcBef>
              <a:spcAft>
                <a:spcPts val="0"/>
              </a:spcAft>
              <a:buClr>
                <a:schemeClr val="dk1"/>
              </a:buClr>
              <a:buSzPts val="1200"/>
              <a:buNone/>
              <a:defRPr>
                <a:solidFill>
                  <a:schemeClr val="dk1"/>
                </a:solidFill>
              </a:defRPr>
            </a:lvl8pPr>
            <a:lvl9pPr lvl="8" rtl="0">
              <a:lnSpc>
                <a:spcPct val="100000"/>
              </a:lnSpc>
              <a:spcBef>
                <a:spcPts val="1600"/>
              </a:spcBef>
              <a:spcAft>
                <a:spcPts val="1600"/>
              </a:spcAft>
              <a:buClr>
                <a:schemeClr val="dk1"/>
              </a:buClr>
              <a:buSzPts val="1200"/>
              <a:buNone/>
              <a:defRPr>
                <a:solidFill>
                  <a:schemeClr val="dk1"/>
                </a:solidFill>
              </a:defRPr>
            </a:lvl9pPr>
          </a:lstStyle>
          <a:p>
            <a:r>
              <a:rPr lang="he-IL"/>
              <a:t>לחץ כדי לערוך סגנון כותרת משנה של תבנית בסיס</a:t>
            </a:r>
            <a:endParaRPr/>
          </a:p>
        </p:txBody>
      </p:sp>
      <p:sp>
        <p:nvSpPr>
          <p:cNvPr id="610" name="Google Shape;610;p18"/>
          <p:cNvSpPr txBox="1">
            <a:spLocks noGrp="1"/>
          </p:cNvSpPr>
          <p:nvPr>
            <p:ph type="subTitle" idx="4"/>
          </p:nvPr>
        </p:nvSpPr>
        <p:spPr>
          <a:xfrm>
            <a:off x="4799548" y="3477700"/>
            <a:ext cx="2716800" cy="85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r" rtl="0">
              <a:lnSpc>
                <a:spcPct val="100000"/>
              </a:lnSpc>
              <a:spcBef>
                <a:spcPts val="0"/>
              </a:spcBef>
              <a:spcAft>
                <a:spcPts val="0"/>
              </a:spcAft>
              <a:buClr>
                <a:schemeClr val="dk1"/>
              </a:buClr>
              <a:buSzPts val="1200"/>
              <a:buNone/>
              <a:defRPr>
                <a:solidFill>
                  <a:schemeClr val="dk1"/>
                </a:solidFill>
              </a:defRPr>
            </a:lvl2pPr>
            <a:lvl3pPr lvl="2" algn="r" rtl="0">
              <a:lnSpc>
                <a:spcPct val="100000"/>
              </a:lnSpc>
              <a:spcBef>
                <a:spcPts val="1600"/>
              </a:spcBef>
              <a:spcAft>
                <a:spcPts val="0"/>
              </a:spcAft>
              <a:buClr>
                <a:schemeClr val="dk1"/>
              </a:buClr>
              <a:buSzPts val="1200"/>
              <a:buNone/>
              <a:defRPr>
                <a:solidFill>
                  <a:schemeClr val="dk1"/>
                </a:solidFill>
              </a:defRPr>
            </a:lvl3pPr>
            <a:lvl4pPr lvl="3" algn="r" rtl="0">
              <a:lnSpc>
                <a:spcPct val="100000"/>
              </a:lnSpc>
              <a:spcBef>
                <a:spcPts val="1600"/>
              </a:spcBef>
              <a:spcAft>
                <a:spcPts val="0"/>
              </a:spcAft>
              <a:buClr>
                <a:schemeClr val="dk1"/>
              </a:buClr>
              <a:buSzPts val="1200"/>
              <a:buNone/>
              <a:defRPr>
                <a:solidFill>
                  <a:schemeClr val="dk1"/>
                </a:solidFill>
              </a:defRPr>
            </a:lvl4pPr>
            <a:lvl5pPr lvl="4" algn="r" rtl="0">
              <a:lnSpc>
                <a:spcPct val="100000"/>
              </a:lnSpc>
              <a:spcBef>
                <a:spcPts val="1600"/>
              </a:spcBef>
              <a:spcAft>
                <a:spcPts val="0"/>
              </a:spcAft>
              <a:buClr>
                <a:schemeClr val="dk1"/>
              </a:buClr>
              <a:buSzPts val="1200"/>
              <a:buNone/>
              <a:defRPr>
                <a:solidFill>
                  <a:schemeClr val="dk1"/>
                </a:solidFill>
              </a:defRPr>
            </a:lvl5pPr>
            <a:lvl6pPr lvl="5" algn="r" rtl="0">
              <a:lnSpc>
                <a:spcPct val="100000"/>
              </a:lnSpc>
              <a:spcBef>
                <a:spcPts val="1600"/>
              </a:spcBef>
              <a:spcAft>
                <a:spcPts val="0"/>
              </a:spcAft>
              <a:buClr>
                <a:schemeClr val="dk1"/>
              </a:buClr>
              <a:buSzPts val="1200"/>
              <a:buNone/>
              <a:defRPr>
                <a:solidFill>
                  <a:schemeClr val="dk1"/>
                </a:solidFill>
              </a:defRPr>
            </a:lvl6pPr>
            <a:lvl7pPr lvl="6" algn="r" rtl="0">
              <a:lnSpc>
                <a:spcPct val="100000"/>
              </a:lnSpc>
              <a:spcBef>
                <a:spcPts val="1600"/>
              </a:spcBef>
              <a:spcAft>
                <a:spcPts val="0"/>
              </a:spcAft>
              <a:buClr>
                <a:schemeClr val="dk1"/>
              </a:buClr>
              <a:buSzPts val="1200"/>
              <a:buNone/>
              <a:defRPr>
                <a:solidFill>
                  <a:schemeClr val="dk1"/>
                </a:solidFill>
              </a:defRPr>
            </a:lvl7pPr>
            <a:lvl8pPr lvl="7" algn="r" rtl="0">
              <a:lnSpc>
                <a:spcPct val="100000"/>
              </a:lnSpc>
              <a:spcBef>
                <a:spcPts val="1600"/>
              </a:spcBef>
              <a:spcAft>
                <a:spcPts val="0"/>
              </a:spcAft>
              <a:buClr>
                <a:schemeClr val="dk1"/>
              </a:buClr>
              <a:buSzPts val="1200"/>
              <a:buNone/>
              <a:defRPr>
                <a:solidFill>
                  <a:schemeClr val="dk1"/>
                </a:solidFill>
              </a:defRPr>
            </a:lvl8pPr>
            <a:lvl9pPr lvl="8" algn="r" rtl="0">
              <a:lnSpc>
                <a:spcPct val="100000"/>
              </a:lnSpc>
              <a:spcBef>
                <a:spcPts val="1600"/>
              </a:spcBef>
              <a:spcAft>
                <a:spcPts val="1600"/>
              </a:spcAft>
              <a:buClr>
                <a:schemeClr val="dk1"/>
              </a:buClr>
              <a:buSzPts val="1200"/>
              <a:buNone/>
              <a:defRPr>
                <a:solidFill>
                  <a:schemeClr val="dk1"/>
                </a:solidFill>
              </a:defRPr>
            </a:lvl9pPr>
          </a:lstStyle>
          <a:p>
            <a:r>
              <a:rPr lang="he-IL"/>
              <a:t>לחץ כדי לערוך סגנון כותרת משנה של תבנית בסיס</a:t>
            </a:r>
            <a:endParaRPr/>
          </a:p>
        </p:txBody>
      </p:sp>
      <p:sp>
        <p:nvSpPr>
          <p:cNvPr id="611" name="Google Shape;611;p18"/>
          <p:cNvSpPr txBox="1">
            <a:spLocks noGrp="1"/>
          </p:cNvSpPr>
          <p:nvPr>
            <p:ph type="subTitle" idx="5"/>
          </p:nvPr>
        </p:nvSpPr>
        <p:spPr>
          <a:xfrm>
            <a:off x="1627652" y="1462225"/>
            <a:ext cx="27168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None/>
              <a:defRPr sz="2000" b="1">
                <a:solidFill>
                  <a:schemeClr val="dk1"/>
                </a:solidFill>
              </a:defRPr>
            </a:lvl1pPr>
            <a:lvl2pPr lvl="1" rtl="0">
              <a:lnSpc>
                <a:spcPct val="100000"/>
              </a:lnSpc>
              <a:spcBef>
                <a:spcPts val="0"/>
              </a:spcBef>
              <a:spcAft>
                <a:spcPts val="0"/>
              </a:spcAft>
              <a:buSzPts val="2200"/>
              <a:buNone/>
              <a:defRPr sz="2200" b="1"/>
            </a:lvl2pPr>
            <a:lvl3pPr lvl="2" rtl="0">
              <a:lnSpc>
                <a:spcPct val="100000"/>
              </a:lnSpc>
              <a:spcBef>
                <a:spcPts val="0"/>
              </a:spcBef>
              <a:spcAft>
                <a:spcPts val="0"/>
              </a:spcAft>
              <a:buSzPts val="2200"/>
              <a:buNone/>
              <a:defRPr sz="2200" b="1"/>
            </a:lvl3pPr>
            <a:lvl4pPr lvl="3" rtl="0">
              <a:lnSpc>
                <a:spcPct val="100000"/>
              </a:lnSpc>
              <a:spcBef>
                <a:spcPts val="0"/>
              </a:spcBef>
              <a:spcAft>
                <a:spcPts val="0"/>
              </a:spcAft>
              <a:buSzPts val="2200"/>
              <a:buNone/>
              <a:defRPr sz="2200" b="1"/>
            </a:lvl4pPr>
            <a:lvl5pPr lvl="4" rtl="0">
              <a:lnSpc>
                <a:spcPct val="100000"/>
              </a:lnSpc>
              <a:spcBef>
                <a:spcPts val="0"/>
              </a:spcBef>
              <a:spcAft>
                <a:spcPts val="0"/>
              </a:spcAft>
              <a:buSzPts val="2200"/>
              <a:buNone/>
              <a:defRPr sz="2200" b="1"/>
            </a:lvl5pPr>
            <a:lvl6pPr lvl="5" rtl="0">
              <a:lnSpc>
                <a:spcPct val="100000"/>
              </a:lnSpc>
              <a:spcBef>
                <a:spcPts val="0"/>
              </a:spcBef>
              <a:spcAft>
                <a:spcPts val="0"/>
              </a:spcAft>
              <a:buSzPts val="2200"/>
              <a:buNone/>
              <a:defRPr sz="2200" b="1"/>
            </a:lvl6pPr>
            <a:lvl7pPr lvl="6" rtl="0">
              <a:lnSpc>
                <a:spcPct val="100000"/>
              </a:lnSpc>
              <a:spcBef>
                <a:spcPts val="0"/>
              </a:spcBef>
              <a:spcAft>
                <a:spcPts val="0"/>
              </a:spcAft>
              <a:buSzPts val="2200"/>
              <a:buNone/>
              <a:defRPr sz="2200" b="1"/>
            </a:lvl7pPr>
            <a:lvl8pPr lvl="7" rtl="0">
              <a:lnSpc>
                <a:spcPct val="100000"/>
              </a:lnSpc>
              <a:spcBef>
                <a:spcPts val="0"/>
              </a:spcBef>
              <a:spcAft>
                <a:spcPts val="0"/>
              </a:spcAft>
              <a:buSzPts val="2200"/>
              <a:buNone/>
              <a:defRPr sz="2200" b="1"/>
            </a:lvl8pPr>
            <a:lvl9pPr lvl="8" rtl="0">
              <a:lnSpc>
                <a:spcPct val="100000"/>
              </a:lnSpc>
              <a:spcBef>
                <a:spcPts val="0"/>
              </a:spcBef>
              <a:spcAft>
                <a:spcPts val="0"/>
              </a:spcAft>
              <a:buSzPts val="2200"/>
              <a:buNone/>
              <a:defRPr sz="2200" b="1"/>
            </a:lvl9pPr>
          </a:lstStyle>
          <a:p>
            <a:r>
              <a:rPr lang="he-IL"/>
              <a:t>לחץ כדי לערוך סגנון כותרת משנה של תבנית בסיס</a:t>
            </a:r>
            <a:endParaRPr/>
          </a:p>
        </p:txBody>
      </p:sp>
      <p:sp>
        <p:nvSpPr>
          <p:cNvPr id="612" name="Google Shape;612;p18"/>
          <p:cNvSpPr txBox="1">
            <a:spLocks noGrp="1"/>
          </p:cNvSpPr>
          <p:nvPr>
            <p:ph type="subTitle" idx="6"/>
          </p:nvPr>
        </p:nvSpPr>
        <p:spPr>
          <a:xfrm>
            <a:off x="4799548" y="1462225"/>
            <a:ext cx="27168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None/>
              <a:defRPr sz="2000" b="1">
                <a:solidFill>
                  <a:schemeClr val="dk1"/>
                </a:solidFill>
              </a:defRPr>
            </a:lvl1pPr>
            <a:lvl2pPr lvl="1" algn="r" rtl="0">
              <a:lnSpc>
                <a:spcPct val="100000"/>
              </a:lnSpc>
              <a:spcBef>
                <a:spcPts val="0"/>
              </a:spcBef>
              <a:spcAft>
                <a:spcPts val="0"/>
              </a:spcAft>
              <a:buSzPts val="2200"/>
              <a:buNone/>
              <a:defRPr sz="2200" b="1"/>
            </a:lvl2pPr>
            <a:lvl3pPr lvl="2" algn="r" rtl="0">
              <a:lnSpc>
                <a:spcPct val="100000"/>
              </a:lnSpc>
              <a:spcBef>
                <a:spcPts val="0"/>
              </a:spcBef>
              <a:spcAft>
                <a:spcPts val="0"/>
              </a:spcAft>
              <a:buSzPts val="2200"/>
              <a:buNone/>
              <a:defRPr sz="2200" b="1"/>
            </a:lvl3pPr>
            <a:lvl4pPr lvl="3" algn="r" rtl="0">
              <a:lnSpc>
                <a:spcPct val="100000"/>
              </a:lnSpc>
              <a:spcBef>
                <a:spcPts val="0"/>
              </a:spcBef>
              <a:spcAft>
                <a:spcPts val="0"/>
              </a:spcAft>
              <a:buSzPts val="2200"/>
              <a:buNone/>
              <a:defRPr sz="2200" b="1"/>
            </a:lvl4pPr>
            <a:lvl5pPr lvl="4" algn="r" rtl="0">
              <a:lnSpc>
                <a:spcPct val="100000"/>
              </a:lnSpc>
              <a:spcBef>
                <a:spcPts val="0"/>
              </a:spcBef>
              <a:spcAft>
                <a:spcPts val="0"/>
              </a:spcAft>
              <a:buSzPts val="2200"/>
              <a:buNone/>
              <a:defRPr sz="2200" b="1"/>
            </a:lvl5pPr>
            <a:lvl6pPr lvl="5" algn="r" rtl="0">
              <a:lnSpc>
                <a:spcPct val="100000"/>
              </a:lnSpc>
              <a:spcBef>
                <a:spcPts val="0"/>
              </a:spcBef>
              <a:spcAft>
                <a:spcPts val="0"/>
              </a:spcAft>
              <a:buSzPts val="2200"/>
              <a:buNone/>
              <a:defRPr sz="2200" b="1"/>
            </a:lvl6pPr>
            <a:lvl7pPr lvl="6" algn="r" rtl="0">
              <a:lnSpc>
                <a:spcPct val="100000"/>
              </a:lnSpc>
              <a:spcBef>
                <a:spcPts val="0"/>
              </a:spcBef>
              <a:spcAft>
                <a:spcPts val="0"/>
              </a:spcAft>
              <a:buSzPts val="2200"/>
              <a:buNone/>
              <a:defRPr sz="2200" b="1"/>
            </a:lvl7pPr>
            <a:lvl8pPr lvl="7" algn="r" rtl="0">
              <a:lnSpc>
                <a:spcPct val="100000"/>
              </a:lnSpc>
              <a:spcBef>
                <a:spcPts val="0"/>
              </a:spcBef>
              <a:spcAft>
                <a:spcPts val="0"/>
              </a:spcAft>
              <a:buSzPts val="2200"/>
              <a:buNone/>
              <a:defRPr sz="2200" b="1"/>
            </a:lvl8pPr>
            <a:lvl9pPr lvl="8" algn="r" rtl="0">
              <a:lnSpc>
                <a:spcPct val="100000"/>
              </a:lnSpc>
              <a:spcBef>
                <a:spcPts val="0"/>
              </a:spcBef>
              <a:spcAft>
                <a:spcPts val="0"/>
              </a:spcAft>
              <a:buSzPts val="2200"/>
              <a:buNone/>
              <a:defRPr sz="2200" b="1"/>
            </a:lvl9pPr>
          </a:lstStyle>
          <a:p>
            <a:r>
              <a:rPr lang="he-IL"/>
              <a:t>לחץ כדי לערוך סגנון כותרת משנה של תבנית בסיס</a:t>
            </a:r>
            <a:endParaRPr/>
          </a:p>
        </p:txBody>
      </p:sp>
      <p:sp>
        <p:nvSpPr>
          <p:cNvPr id="613" name="Google Shape;613;p18"/>
          <p:cNvSpPr txBox="1">
            <a:spLocks noGrp="1"/>
          </p:cNvSpPr>
          <p:nvPr>
            <p:ph type="subTitle" idx="7"/>
          </p:nvPr>
        </p:nvSpPr>
        <p:spPr>
          <a:xfrm>
            <a:off x="1627652" y="3159098"/>
            <a:ext cx="27168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None/>
              <a:defRPr sz="2000" b="1">
                <a:solidFill>
                  <a:schemeClr val="dk1"/>
                </a:solidFill>
              </a:defRPr>
            </a:lvl1pPr>
            <a:lvl2pPr lvl="1" rtl="0">
              <a:lnSpc>
                <a:spcPct val="100000"/>
              </a:lnSpc>
              <a:spcBef>
                <a:spcPts val="0"/>
              </a:spcBef>
              <a:spcAft>
                <a:spcPts val="0"/>
              </a:spcAft>
              <a:buSzPts val="2200"/>
              <a:buNone/>
              <a:defRPr sz="2200" b="1"/>
            </a:lvl2pPr>
            <a:lvl3pPr lvl="2" rtl="0">
              <a:lnSpc>
                <a:spcPct val="100000"/>
              </a:lnSpc>
              <a:spcBef>
                <a:spcPts val="0"/>
              </a:spcBef>
              <a:spcAft>
                <a:spcPts val="0"/>
              </a:spcAft>
              <a:buSzPts val="2200"/>
              <a:buNone/>
              <a:defRPr sz="2200" b="1"/>
            </a:lvl3pPr>
            <a:lvl4pPr lvl="3" rtl="0">
              <a:lnSpc>
                <a:spcPct val="100000"/>
              </a:lnSpc>
              <a:spcBef>
                <a:spcPts val="0"/>
              </a:spcBef>
              <a:spcAft>
                <a:spcPts val="0"/>
              </a:spcAft>
              <a:buSzPts val="2200"/>
              <a:buNone/>
              <a:defRPr sz="2200" b="1"/>
            </a:lvl4pPr>
            <a:lvl5pPr lvl="4" rtl="0">
              <a:lnSpc>
                <a:spcPct val="100000"/>
              </a:lnSpc>
              <a:spcBef>
                <a:spcPts val="0"/>
              </a:spcBef>
              <a:spcAft>
                <a:spcPts val="0"/>
              </a:spcAft>
              <a:buSzPts val="2200"/>
              <a:buNone/>
              <a:defRPr sz="2200" b="1"/>
            </a:lvl5pPr>
            <a:lvl6pPr lvl="5" rtl="0">
              <a:lnSpc>
                <a:spcPct val="100000"/>
              </a:lnSpc>
              <a:spcBef>
                <a:spcPts val="0"/>
              </a:spcBef>
              <a:spcAft>
                <a:spcPts val="0"/>
              </a:spcAft>
              <a:buSzPts val="2200"/>
              <a:buNone/>
              <a:defRPr sz="2200" b="1"/>
            </a:lvl6pPr>
            <a:lvl7pPr lvl="6" rtl="0">
              <a:lnSpc>
                <a:spcPct val="100000"/>
              </a:lnSpc>
              <a:spcBef>
                <a:spcPts val="0"/>
              </a:spcBef>
              <a:spcAft>
                <a:spcPts val="0"/>
              </a:spcAft>
              <a:buSzPts val="2200"/>
              <a:buNone/>
              <a:defRPr sz="2200" b="1"/>
            </a:lvl7pPr>
            <a:lvl8pPr lvl="7" rtl="0">
              <a:lnSpc>
                <a:spcPct val="100000"/>
              </a:lnSpc>
              <a:spcBef>
                <a:spcPts val="0"/>
              </a:spcBef>
              <a:spcAft>
                <a:spcPts val="0"/>
              </a:spcAft>
              <a:buSzPts val="2200"/>
              <a:buNone/>
              <a:defRPr sz="2200" b="1"/>
            </a:lvl8pPr>
            <a:lvl9pPr lvl="8" rtl="0">
              <a:lnSpc>
                <a:spcPct val="100000"/>
              </a:lnSpc>
              <a:spcBef>
                <a:spcPts val="0"/>
              </a:spcBef>
              <a:spcAft>
                <a:spcPts val="0"/>
              </a:spcAft>
              <a:buSzPts val="2200"/>
              <a:buNone/>
              <a:defRPr sz="2200" b="1"/>
            </a:lvl9pPr>
          </a:lstStyle>
          <a:p>
            <a:r>
              <a:rPr lang="he-IL"/>
              <a:t>לחץ כדי לערוך סגנון כותרת משנה של תבנית בסיס</a:t>
            </a:r>
            <a:endParaRPr/>
          </a:p>
        </p:txBody>
      </p:sp>
      <p:sp>
        <p:nvSpPr>
          <p:cNvPr id="614" name="Google Shape;614;p18"/>
          <p:cNvSpPr txBox="1">
            <a:spLocks noGrp="1"/>
          </p:cNvSpPr>
          <p:nvPr>
            <p:ph type="subTitle" idx="8"/>
          </p:nvPr>
        </p:nvSpPr>
        <p:spPr>
          <a:xfrm>
            <a:off x="4799548" y="3159098"/>
            <a:ext cx="27168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None/>
              <a:defRPr sz="2000" b="1">
                <a:solidFill>
                  <a:schemeClr val="dk1"/>
                </a:solidFill>
              </a:defRPr>
            </a:lvl1pPr>
            <a:lvl2pPr lvl="1" algn="r" rtl="0">
              <a:lnSpc>
                <a:spcPct val="100000"/>
              </a:lnSpc>
              <a:spcBef>
                <a:spcPts val="0"/>
              </a:spcBef>
              <a:spcAft>
                <a:spcPts val="0"/>
              </a:spcAft>
              <a:buSzPts val="2200"/>
              <a:buNone/>
              <a:defRPr sz="2200" b="1"/>
            </a:lvl2pPr>
            <a:lvl3pPr lvl="2" algn="r" rtl="0">
              <a:lnSpc>
                <a:spcPct val="100000"/>
              </a:lnSpc>
              <a:spcBef>
                <a:spcPts val="0"/>
              </a:spcBef>
              <a:spcAft>
                <a:spcPts val="0"/>
              </a:spcAft>
              <a:buSzPts val="2200"/>
              <a:buNone/>
              <a:defRPr sz="2200" b="1"/>
            </a:lvl3pPr>
            <a:lvl4pPr lvl="3" algn="r" rtl="0">
              <a:lnSpc>
                <a:spcPct val="100000"/>
              </a:lnSpc>
              <a:spcBef>
                <a:spcPts val="0"/>
              </a:spcBef>
              <a:spcAft>
                <a:spcPts val="0"/>
              </a:spcAft>
              <a:buSzPts val="2200"/>
              <a:buNone/>
              <a:defRPr sz="2200" b="1"/>
            </a:lvl4pPr>
            <a:lvl5pPr lvl="4" algn="r" rtl="0">
              <a:lnSpc>
                <a:spcPct val="100000"/>
              </a:lnSpc>
              <a:spcBef>
                <a:spcPts val="0"/>
              </a:spcBef>
              <a:spcAft>
                <a:spcPts val="0"/>
              </a:spcAft>
              <a:buSzPts val="2200"/>
              <a:buNone/>
              <a:defRPr sz="2200" b="1"/>
            </a:lvl5pPr>
            <a:lvl6pPr lvl="5" algn="r" rtl="0">
              <a:lnSpc>
                <a:spcPct val="100000"/>
              </a:lnSpc>
              <a:spcBef>
                <a:spcPts val="0"/>
              </a:spcBef>
              <a:spcAft>
                <a:spcPts val="0"/>
              </a:spcAft>
              <a:buSzPts val="2200"/>
              <a:buNone/>
              <a:defRPr sz="2200" b="1"/>
            </a:lvl6pPr>
            <a:lvl7pPr lvl="6" algn="r" rtl="0">
              <a:lnSpc>
                <a:spcPct val="100000"/>
              </a:lnSpc>
              <a:spcBef>
                <a:spcPts val="0"/>
              </a:spcBef>
              <a:spcAft>
                <a:spcPts val="0"/>
              </a:spcAft>
              <a:buSzPts val="2200"/>
              <a:buNone/>
              <a:defRPr sz="2200" b="1"/>
            </a:lvl7pPr>
            <a:lvl8pPr lvl="7" algn="r" rtl="0">
              <a:lnSpc>
                <a:spcPct val="100000"/>
              </a:lnSpc>
              <a:spcBef>
                <a:spcPts val="0"/>
              </a:spcBef>
              <a:spcAft>
                <a:spcPts val="0"/>
              </a:spcAft>
              <a:buSzPts val="2200"/>
              <a:buNone/>
              <a:defRPr sz="2200" b="1"/>
            </a:lvl8pPr>
            <a:lvl9pPr lvl="8" algn="r" rtl="0">
              <a:lnSpc>
                <a:spcPct val="100000"/>
              </a:lnSpc>
              <a:spcBef>
                <a:spcPts val="0"/>
              </a:spcBef>
              <a:spcAft>
                <a:spcPts val="0"/>
              </a:spcAft>
              <a:buSzPts val="2200"/>
              <a:buNone/>
              <a:defRPr sz="2200" b="1"/>
            </a:lvl9pPr>
          </a:lstStyle>
          <a:p>
            <a:r>
              <a:rPr lang="he-IL"/>
              <a:t>לחץ כדי לערוך סגנון כותרת משנה של תבנית בסיס</a:t>
            </a:r>
            <a:endParaRPr/>
          </a:p>
        </p:txBody>
      </p:sp>
      <p:grpSp>
        <p:nvGrpSpPr>
          <p:cNvPr id="615" name="Google Shape;615;p18"/>
          <p:cNvGrpSpPr/>
          <p:nvPr/>
        </p:nvGrpSpPr>
        <p:grpSpPr>
          <a:xfrm>
            <a:off x="-5474514" y="-1423221"/>
            <a:ext cx="20205425" cy="9355480"/>
            <a:chOff x="-5474514" y="-1423221"/>
            <a:chExt cx="20205425" cy="9355480"/>
          </a:xfrm>
        </p:grpSpPr>
        <p:grpSp>
          <p:nvGrpSpPr>
            <p:cNvPr id="616" name="Google Shape;616;p18"/>
            <p:cNvGrpSpPr/>
            <p:nvPr/>
          </p:nvGrpSpPr>
          <p:grpSpPr>
            <a:xfrm rot="8642525" flipH="1">
              <a:off x="-4488548" y="-35955"/>
              <a:ext cx="6499334" cy="5467371"/>
              <a:chOff x="-946852" y="1574741"/>
              <a:chExt cx="4659767" cy="3919890"/>
            </a:xfrm>
          </p:grpSpPr>
          <p:sp>
            <p:nvSpPr>
              <p:cNvPr id="617" name="Google Shape;617;p18"/>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8" name="Google Shape;618;p18"/>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9" name="Google Shape;619;p18"/>
              <p:cNvSpPr/>
              <p:nvPr/>
            </p:nvSpPr>
            <p:spPr>
              <a:xfrm>
                <a:off x="2831656" y="3660032"/>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0" name="Google Shape;620;p18"/>
              <p:cNvSpPr/>
              <p:nvPr/>
            </p:nvSpPr>
            <p:spPr>
              <a:xfrm>
                <a:off x="1130913" y="1574741"/>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1" name="Google Shape;621;p18"/>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2" name="Google Shape;622;p18"/>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3" name="Google Shape;623;p18"/>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4" name="Google Shape;624;p18"/>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5" name="Google Shape;625;p18"/>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6" name="Google Shape;626;p18"/>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7" name="Google Shape;627;p18"/>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8" name="Google Shape;628;p18"/>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9" name="Google Shape;629;p18"/>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0" name="Google Shape;630;p18"/>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1" name="Google Shape;631;p18"/>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2" name="Google Shape;632;p18"/>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3" name="Google Shape;633;p18"/>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4" name="Google Shape;634;p18"/>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5" name="Google Shape;635;p18"/>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6" name="Google Shape;636;p18"/>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7" name="Google Shape;637;p18"/>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38" name="Google Shape;638;p18"/>
            <p:cNvGrpSpPr/>
            <p:nvPr/>
          </p:nvGrpSpPr>
          <p:grpSpPr>
            <a:xfrm rot="-3051081" flipH="1">
              <a:off x="7309369" y="952321"/>
              <a:ext cx="6499550" cy="5467552"/>
              <a:chOff x="-946852" y="1574741"/>
              <a:chExt cx="4659767" cy="3919890"/>
            </a:xfrm>
          </p:grpSpPr>
          <p:sp>
            <p:nvSpPr>
              <p:cNvPr id="639" name="Google Shape;639;p18"/>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0" name="Google Shape;640;p18"/>
              <p:cNvSpPr/>
              <p:nvPr/>
            </p:nvSpPr>
            <p:spPr>
              <a:xfrm>
                <a:off x="2192103" y="2550173"/>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1" name="Google Shape;641;p18"/>
              <p:cNvSpPr/>
              <p:nvPr/>
            </p:nvSpPr>
            <p:spPr>
              <a:xfrm>
                <a:off x="1130913" y="1574741"/>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2" name="Google Shape;642;p18"/>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3" name="Google Shape;643;p18"/>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4" name="Google Shape;644;p18"/>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5" name="Google Shape;645;p18"/>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6" name="Google Shape;646;p18"/>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7" name="Google Shape;647;p18"/>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8" name="Google Shape;648;p18"/>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9" name="Google Shape;649;p18"/>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0" name="Google Shape;650;p18"/>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1" name="Google Shape;651;p18"/>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2" name="Google Shape;652;p18"/>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3" name="Google Shape;653;p18"/>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4" name="Google Shape;654;p18"/>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5" name="Google Shape;655;p18"/>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6" name="Google Shape;656;p18"/>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7" name="Google Shape;657;p18"/>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8" name="Google Shape;658;p18"/>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pic>
        <p:nvPicPr>
          <p:cNvPr id="659" name="Google Shape;659;p18"/>
          <p:cNvPicPr preferRelativeResize="0"/>
          <p:nvPr/>
        </p:nvPicPr>
        <p:blipFill>
          <a:blip r:embed="rId3">
            <a:alphaModFix/>
          </a:blip>
          <a:stretch>
            <a:fillRect/>
          </a:stretch>
        </p:blipFill>
        <p:spPr>
          <a:xfrm rot="-2974282">
            <a:off x="5874914" y="4525081"/>
            <a:ext cx="3654517" cy="1318723"/>
          </a:xfrm>
          <a:prstGeom prst="rect">
            <a:avLst/>
          </a:prstGeom>
          <a:noFill/>
          <a:ln>
            <a:noFill/>
          </a:ln>
        </p:spPr>
      </p:pic>
    </p:spTree>
    <p:extLst>
      <p:ext uri="{BB962C8B-B14F-4D97-AF65-F5344CB8AC3E}">
        <p14:creationId xmlns:p14="http://schemas.microsoft.com/office/powerpoint/2010/main" val="2965854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60"/>
        <p:cNvGrpSpPr/>
        <p:nvPr/>
      </p:nvGrpSpPr>
      <p:grpSpPr>
        <a:xfrm>
          <a:off x="0" y="0"/>
          <a:ext cx="0" cy="0"/>
          <a:chOff x="0" y="0"/>
          <a:chExt cx="0" cy="0"/>
        </a:xfrm>
      </p:grpSpPr>
      <p:pic>
        <p:nvPicPr>
          <p:cNvPr id="661" name="Google Shape;661;p19"/>
          <p:cNvPicPr preferRelativeResize="0"/>
          <p:nvPr/>
        </p:nvPicPr>
        <p:blipFill>
          <a:blip r:embed="rId2">
            <a:alphaModFix amt="2000"/>
          </a:blip>
          <a:stretch>
            <a:fillRect/>
          </a:stretch>
        </p:blipFill>
        <p:spPr>
          <a:xfrm>
            <a:off x="1" y="1"/>
            <a:ext cx="9144003" cy="5143496"/>
          </a:xfrm>
          <a:prstGeom prst="rect">
            <a:avLst/>
          </a:prstGeom>
          <a:noFill/>
          <a:ln>
            <a:noFill/>
          </a:ln>
        </p:spPr>
      </p:pic>
      <p:sp>
        <p:nvSpPr>
          <p:cNvPr id="662" name="Google Shape;662;p19"/>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he-IL"/>
              <a:t>לחץ כדי לערוך סגנון כותרת של תבנית בסיס</a:t>
            </a:r>
            <a:endParaRPr/>
          </a:p>
        </p:txBody>
      </p:sp>
      <p:sp>
        <p:nvSpPr>
          <p:cNvPr id="663" name="Google Shape;663;p19"/>
          <p:cNvSpPr txBox="1">
            <a:spLocks noGrp="1"/>
          </p:cNvSpPr>
          <p:nvPr>
            <p:ph type="subTitle" idx="1"/>
          </p:nvPr>
        </p:nvSpPr>
        <p:spPr>
          <a:xfrm>
            <a:off x="713175" y="1780825"/>
            <a:ext cx="2432400" cy="89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r>
              <a:rPr lang="he-IL"/>
              <a:t>לחץ כדי לערוך סגנון כותרת משנה של תבנית בסיס</a:t>
            </a:r>
            <a:endParaRPr/>
          </a:p>
        </p:txBody>
      </p:sp>
      <p:sp>
        <p:nvSpPr>
          <p:cNvPr id="664" name="Google Shape;664;p19"/>
          <p:cNvSpPr txBox="1">
            <a:spLocks noGrp="1"/>
          </p:cNvSpPr>
          <p:nvPr>
            <p:ph type="subTitle" idx="2"/>
          </p:nvPr>
        </p:nvSpPr>
        <p:spPr>
          <a:xfrm>
            <a:off x="3355751" y="1780825"/>
            <a:ext cx="2432400" cy="89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r>
              <a:rPr lang="he-IL"/>
              <a:t>לחץ כדי לערוך סגנון כותרת משנה של תבנית בסיס</a:t>
            </a:r>
            <a:endParaRPr/>
          </a:p>
        </p:txBody>
      </p:sp>
      <p:sp>
        <p:nvSpPr>
          <p:cNvPr id="665" name="Google Shape;665;p19"/>
          <p:cNvSpPr txBox="1">
            <a:spLocks noGrp="1"/>
          </p:cNvSpPr>
          <p:nvPr>
            <p:ph type="subTitle" idx="3"/>
          </p:nvPr>
        </p:nvSpPr>
        <p:spPr>
          <a:xfrm>
            <a:off x="713175" y="3477700"/>
            <a:ext cx="2432400" cy="89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r>
              <a:rPr lang="he-IL"/>
              <a:t>לחץ כדי לערוך סגנון כותרת משנה של תבנית בסיס</a:t>
            </a:r>
            <a:endParaRPr/>
          </a:p>
        </p:txBody>
      </p:sp>
      <p:sp>
        <p:nvSpPr>
          <p:cNvPr id="666" name="Google Shape;666;p19"/>
          <p:cNvSpPr txBox="1">
            <a:spLocks noGrp="1"/>
          </p:cNvSpPr>
          <p:nvPr>
            <p:ph type="subTitle" idx="4"/>
          </p:nvPr>
        </p:nvSpPr>
        <p:spPr>
          <a:xfrm>
            <a:off x="3355806" y="3477700"/>
            <a:ext cx="2432400" cy="89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r>
              <a:rPr lang="he-IL"/>
              <a:t>לחץ כדי לערוך סגנון כותרת משנה של תבנית בסיס</a:t>
            </a:r>
            <a:endParaRPr/>
          </a:p>
        </p:txBody>
      </p:sp>
      <p:sp>
        <p:nvSpPr>
          <p:cNvPr id="667" name="Google Shape;667;p19"/>
          <p:cNvSpPr txBox="1">
            <a:spLocks noGrp="1"/>
          </p:cNvSpPr>
          <p:nvPr>
            <p:ph type="subTitle" idx="5"/>
          </p:nvPr>
        </p:nvSpPr>
        <p:spPr>
          <a:xfrm>
            <a:off x="5998327" y="1780825"/>
            <a:ext cx="2432400" cy="89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r>
              <a:rPr lang="he-IL"/>
              <a:t>לחץ כדי לערוך סגנון כותרת משנה של תבנית בסיס</a:t>
            </a:r>
            <a:endParaRPr/>
          </a:p>
        </p:txBody>
      </p:sp>
      <p:sp>
        <p:nvSpPr>
          <p:cNvPr id="668" name="Google Shape;668;p19"/>
          <p:cNvSpPr txBox="1">
            <a:spLocks noGrp="1"/>
          </p:cNvSpPr>
          <p:nvPr>
            <p:ph type="subTitle" idx="6"/>
          </p:nvPr>
        </p:nvSpPr>
        <p:spPr>
          <a:xfrm>
            <a:off x="5998438" y="3477700"/>
            <a:ext cx="2432400" cy="89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r>
              <a:rPr lang="he-IL"/>
              <a:t>לחץ כדי לערוך סגנון כותרת משנה של תבנית בסיס</a:t>
            </a:r>
            <a:endParaRPr/>
          </a:p>
        </p:txBody>
      </p:sp>
      <p:sp>
        <p:nvSpPr>
          <p:cNvPr id="669" name="Google Shape;669;p19"/>
          <p:cNvSpPr txBox="1">
            <a:spLocks noGrp="1"/>
          </p:cNvSpPr>
          <p:nvPr>
            <p:ph type="subTitle" idx="7"/>
          </p:nvPr>
        </p:nvSpPr>
        <p:spPr>
          <a:xfrm>
            <a:off x="3355748" y="1462225"/>
            <a:ext cx="24324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None/>
              <a:defRPr sz="2000" b="1">
                <a:solidFill>
                  <a:schemeClr val="dk1"/>
                </a:solidFill>
              </a:defRPr>
            </a:lvl1pPr>
            <a:lvl2pPr lvl="1" algn="ctr" rtl="0">
              <a:lnSpc>
                <a:spcPct val="100000"/>
              </a:lnSpc>
              <a:spcBef>
                <a:spcPts val="0"/>
              </a:spcBef>
              <a:spcAft>
                <a:spcPts val="0"/>
              </a:spcAft>
              <a:buSzPts val="2200"/>
              <a:buNone/>
              <a:defRPr sz="2200" b="1"/>
            </a:lvl2pPr>
            <a:lvl3pPr lvl="2" algn="ctr" rtl="0">
              <a:lnSpc>
                <a:spcPct val="100000"/>
              </a:lnSpc>
              <a:spcBef>
                <a:spcPts val="0"/>
              </a:spcBef>
              <a:spcAft>
                <a:spcPts val="0"/>
              </a:spcAft>
              <a:buSzPts val="2200"/>
              <a:buNone/>
              <a:defRPr sz="2200" b="1"/>
            </a:lvl3pPr>
            <a:lvl4pPr lvl="3" algn="ctr" rtl="0">
              <a:lnSpc>
                <a:spcPct val="100000"/>
              </a:lnSpc>
              <a:spcBef>
                <a:spcPts val="0"/>
              </a:spcBef>
              <a:spcAft>
                <a:spcPts val="0"/>
              </a:spcAft>
              <a:buSzPts val="2200"/>
              <a:buNone/>
              <a:defRPr sz="2200" b="1"/>
            </a:lvl4pPr>
            <a:lvl5pPr lvl="4" algn="ctr" rtl="0">
              <a:lnSpc>
                <a:spcPct val="100000"/>
              </a:lnSpc>
              <a:spcBef>
                <a:spcPts val="0"/>
              </a:spcBef>
              <a:spcAft>
                <a:spcPts val="0"/>
              </a:spcAft>
              <a:buSzPts val="2200"/>
              <a:buNone/>
              <a:defRPr sz="2200" b="1"/>
            </a:lvl5pPr>
            <a:lvl6pPr lvl="5" algn="ctr" rtl="0">
              <a:lnSpc>
                <a:spcPct val="100000"/>
              </a:lnSpc>
              <a:spcBef>
                <a:spcPts val="0"/>
              </a:spcBef>
              <a:spcAft>
                <a:spcPts val="0"/>
              </a:spcAft>
              <a:buSzPts val="2200"/>
              <a:buNone/>
              <a:defRPr sz="2200" b="1"/>
            </a:lvl6pPr>
            <a:lvl7pPr lvl="6" algn="ctr" rtl="0">
              <a:lnSpc>
                <a:spcPct val="100000"/>
              </a:lnSpc>
              <a:spcBef>
                <a:spcPts val="0"/>
              </a:spcBef>
              <a:spcAft>
                <a:spcPts val="0"/>
              </a:spcAft>
              <a:buSzPts val="2200"/>
              <a:buNone/>
              <a:defRPr sz="2200" b="1"/>
            </a:lvl7pPr>
            <a:lvl8pPr lvl="7" algn="ctr" rtl="0">
              <a:lnSpc>
                <a:spcPct val="100000"/>
              </a:lnSpc>
              <a:spcBef>
                <a:spcPts val="0"/>
              </a:spcBef>
              <a:spcAft>
                <a:spcPts val="0"/>
              </a:spcAft>
              <a:buSzPts val="2200"/>
              <a:buNone/>
              <a:defRPr sz="2200" b="1"/>
            </a:lvl8pPr>
            <a:lvl9pPr lvl="8" algn="ctr" rtl="0">
              <a:lnSpc>
                <a:spcPct val="100000"/>
              </a:lnSpc>
              <a:spcBef>
                <a:spcPts val="0"/>
              </a:spcBef>
              <a:spcAft>
                <a:spcPts val="0"/>
              </a:spcAft>
              <a:buSzPts val="2200"/>
              <a:buNone/>
              <a:defRPr sz="2200" b="1"/>
            </a:lvl9pPr>
          </a:lstStyle>
          <a:p>
            <a:r>
              <a:rPr lang="he-IL"/>
              <a:t>לחץ כדי לערוך סגנון כותרת משנה של תבנית בסיס</a:t>
            </a:r>
            <a:endParaRPr/>
          </a:p>
        </p:txBody>
      </p:sp>
      <p:sp>
        <p:nvSpPr>
          <p:cNvPr id="670" name="Google Shape;670;p19"/>
          <p:cNvSpPr txBox="1">
            <a:spLocks noGrp="1"/>
          </p:cNvSpPr>
          <p:nvPr>
            <p:ph type="subTitle" idx="8"/>
          </p:nvPr>
        </p:nvSpPr>
        <p:spPr>
          <a:xfrm>
            <a:off x="3355748" y="3159100"/>
            <a:ext cx="24324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None/>
              <a:defRPr sz="2000" b="1">
                <a:solidFill>
                  <a:schemeClr val="dk1"/>
                </a:solidFill>
              </a:defRPr>
            </a:lvl1pPr>
            <a:lvl2pPr lvl="1" algn="ctr" rtl="0">
              <a:lnSpc>
                <a:spcPct val="100000"/>
              </a:lnSpc>
              <a:spcBef>
                <a:spcPts val="0"/>
              </a:spcBef>
              <a:spcAft>
                <a:spcPts val="0"/>
              </a:spcAft>
              <a:buSzPts val="2200"/>
              <a:buNone/>
              <a:defRPr sz="2200" b="1"/>
            </a:lvl2pPr>
            <a:lvl3pPr lvl="2" algn="ctr" rtl="0">
              <a:lnSpc>
                <a:spcPct val="100000"/>
              </a:lnSpc>
              <a:spcBef>
                <a:spcPts val="0"/>
              </a:spcBef>
              <a:spcAft>
                <a:spcPts val="0"/>
              </a:spcAft>
              <a:buSzPts val="2200"/>
              <a:buNone/>
              <a:defRPr sz="2200" b="1"/>
            </a:lvl3pPr>
            <a:lvl4pPr lvl="3" algn="ctr" rtl="0">
              <a:lnSpc>
                <a:spcPct val="100000"/>
              </a:lnSpc>
              <a:spcBef>
                <a:spcPts val="0"/>
              </a:spcBef>
              <a:spcAft>
                <a:spcPts val="0"/>
              </a:spcAft>
              <a:buSzPts val="2200"/>
              <a:buNone/>
              <a:defRPr sz="2200" b="1"/>
            </a:lvl4pPr>
            <a:lvl5pPr lvl="4" algn="ctr" rtl="0">
              <a:lnSpc>
                <a:spcPct val="100000"/>
              </a:lnSpc>
              <a:spcBef>
                <a:spcPts val="0"/>
              </a:spcBef>
              <a:spcAft>
                <a:spcPts val="0"/>
              </a:spcAft>
              <a:buSzPts val="2200"/>
              <a:buNone/>
              <a:defRPr sz="2200" b="1"/>
            </a:lvl5pPr>
            <a:lvl6pPr lvl="5" algn="ctr" rtl="0">
              <a:lnSpc>
                <a:spcPct val="100000"/>
              </a:lnSpc>
              <a:spcBef>
                <a:spcPts val="0"/>
              </a:spcBef>
              <a:spcAft>
                <a:spcPts val="0"/>
              </a:spcAft>
              <a:buSzPts val="2200"/>
              <a:buNone/>
              <a:defRPr sz="2200" b="1"/>
            </a:lvl6pPr>
            <a:lvl7pPr lvl="6" algn="ctr" rtl="0">
              <a:lnSpc>
                <a:spcPct val="100000"/>
              </a:lnSpc>
              <a:spcBef>
                <a:spcPts val="0"/>
              </a:spcBef>
              <a:spcAft>
                <a:spcPts val="0"/>
              </a:spcAft>
              <a:buSzPts val="2200"/>
              <a:buNone/>
              <a:defRPr sz="2200" b="1"/>
            </a:lvl7pPr>
            <a:lvl8pPr lvl="7" algn="ctr" rtl="0">
              <a:lnSpc>
                <a:spcPct val="100000"/>
              </a:lnSpc>
              <a:spcBef>
                <a:spcPts val="0"/>
              </a:spcBef>
              <a:spcAft>
                <a:spcPts val="0"/>
              </a:spcAft>
              <a:buSzPts val="2200"/>
              <a:buNone/>
              <a:defRPr sz="2200" b="1"/>
            </a:lvl8pPr>
            <a:lvl9pPr lvl="8" algn="ctr" rtl="0">
              <a:lnSpc>
                <a:spcPct val="100000"/>
              </a:lnSpc>
              <a:spcBef>
                <a:spcPts val="0"/>
              </a:spcBef>
              <a:spcAft>
                <a:spcPts val="0"/>
              </a:spcAft>
              <a:buSzPts val="2200"/>
              <a:buNone/>
              <a:defRPr sz="2200" b="1"/>
            </a:lvl9pPr>
          </a:lstStyle>
          <a:p>
            <a:r>
              <a:rPr lang="he-IL"/>
              <a:t>לחץ כדי לערוך סגנון כותרת משנה של תבנית בסיס</a:t>
            </a:r>
            <a:endParaRPr/>
          </a:p>
        </p:txBody>
      </p:sp>
      <p:sp>
        <p:nvSpPr>
          <p:cNvPr id="671" name="Google Shape;671;p19"/>
          <p:cNvSpPr txBox="1">
            <a:spLocks noGrp="1"/>
          </p:cNvSpPr>
          <p:nvPr>
            <p:ph type="subTitle" idx="9"/>
          </p:nvPr>
        </p:nvSpPr>
        <p:spPr>
          <a:xfrm>
            <a:off x="5998491" y="1462225"/>
            <a:ext cx="24324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None/>
              <a:defRPr sz="2000" b="1">
                <a:solidFill>
                  <a:schemeClr val="dk1"/>
                </a:solidFill>
              </a:defRPr>
            </a:lvl1pPr>
            <a:lvl2pPr lvl="1" algn="ctr" rtl="0">
              <a:lnSpc>
                <a:spcPct val="100000"/>
              </a:lnSpc>
              <a:spcBef>
                <a:spcPts val="0"/>
              </a:spcBef>
              <a:spcAft>
                <a:spcPts val="0"/>
              </a:spcAft>
              <a:buSzPts val="2200"/>
              <a:buNone/>
              <a:defRPr sz="2200" b="1"/>
            </a:lvl2pPr>
            <a:lvl3pPr lvl="2" algn="ctr" rtl="0">
              <a:lnSpc>
                <a:spcPct val="100000"/>
              </a:lnSpc>
              <a:spcBef>
                <a:spcPts val="0"/>
              </a:spcBef>
              <a:spcAft>
                <a:spcPts val="0"/>
              </a:spcAft>
              <a:buSzPts val="2200"/>
              <a:buNone/>
              <a:defRPr sz="2200" b="1"/>
            </a:lvl3pPr>
            <a:lvl4pPr lvl="3" algn="ctr" rtl="0">
              <a:lnSpc>
                <a:spcPct val="100000"/>
              </a:lnSpc>
              <a:spcBef>
                <a:spcPts val="0"/>
              </a:spcBef>
              <a:spcAft>
                <a:spcPts val="0"/>
              </a:spcAft>
              <a:buSzPts val="2200"/>
              <a:buNone/>
              <a:defRPr sz="2200" b="1"/>
            </a:lvl4pPr>
            <a:lvl5pPr lvl="4" algn="ctr" rtl="0">
              <a:lnSpc>
                <a:spcPct val="100000"/>
              </a:lnSpc>
              <a:spcBef>
                <a:spcPts val="0"/>
              </a:spcBef>
              <a:spcAft>
                <a:spcPts val="0"/>
              </a:spcAft>
              <a:buSzPts val="2200"/>
              <a:buNone/>
              <a:defRPr sz="2200" b="1"/>
            </a:lvl5pPr>
            <a:lvl6pPr lvl="5" algn="ctr" rtl="0">
              <a:lnSpc>
                <a:spcPct val="100000"/>
              </a:lnSpc>
              <a:spcBef>
                <a:spcPts val="0"/>
              </a:spcBef>
              <a:spcAft>
                <a:spcPts val="0"/>
              </a:spcAft>
              <a:buSzPts val="2200"/>
              <a:buNone/>
              <a:defRPr sz="2200" b="1"/>
            </a:lvl6pPr>
            <a:lvl7pPr lvl="6" algn="ctr" rtl="0">
              <a:lnSpc>
                <a:spcPct val="100000"/>
              </a:lnSpc>
              <a:spcBef>
                <a:spcPts val="0"/>
              </a:spcBef>
              <a:spcAft>
                <a:spcPts val="0"/>
              </a:spcAft>
              <a:buSzPts val="2200"/>
              <a:buNone/>
              <a:defRPr sz="2200" b="1"/>
            </a:lvl7pPr>
            <a:lvl8pPr lvl="7" algn="ctr" rtl="0">
              <a:lnSpc>
                <a:spcPct val="100000"/>
              </a:lnSpc>
              <a:spcBef>
                <a:spcPts val="0"/>
              </a:spcBef>
              <a:spcAft>
                <a:spcPts val="0"/>
              </a:spcAft>
              <a:buSzPts val="2200"/>
              <a:buNone/>
              <a:defRPr sz="2200" b="1"/>
            </a:lvl8pPr>
            <a:lvl9pPr lvl="8" algn="ctr" rtl="0">
              <a:lnSpc>
                <a:spcPct val="100000"/>
              </a:lnSpc>
              <a:spcBef>
                <a:spcPts val="0"/>
              </a:spcBef>
              <a:spcAft>
                <a:spcPts val="0"/>
              </a:spcAft>
              <a:buSzPts val="2200"/>
              <a:buNone/>
              <a:defRPr sz="2200" b="1"/>
            </a:lvl9pPr>
          </a:lstStyle>
          <a:p>
            <a:r>
              <a:rPr lang="he-IL"/>
              <a:t>לחץ כדי לערוך סגנון כותרת משנה של תבנית בסיס</a:t>
            </a:r>
            <a:endParaRPr/>
          </a:p>
        </p:txBody>
      </p:sp>
      <p:sp>
        <p:nvSpPr>
          <p:cNvPr id="672" name="Google Shape;672;p19"/>
          <p:cNvSpPr txBox="1">
            <a:spLocks noGrp="1"/>
          </p:cNvSpPr>
          <p:nvPr>
            <p:ph type="subTitle" idx="13"/>
          </p:nvPr>
        </p:nvSpPr>
        <p:spPr>
          <a:xfrm>
            <a:off x="5998491" y="3159100"/>
            <a:ext cx="24324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None/>
              <a:defRPr sz="2000" b="1">
                <a:solidFill>
                  <a:schemeClr val="dk1"/>
                </a:solidFill>
              </a:defRPr>
            </a:lvl1pPr>
            <a:lvl2pPr lvl="1" algn="ctr" rtl="0">
              <a:lnSpc>
                <a:spcPct val="100000"/>
              </a:lnSpc>
              <a:spcBef>
                <a:spcPts val="0"/>
              </a:spcBef>
              <a:spcAft>
                <a:spcPts val="0"/>
              </a:spcAft>
              <a:buSzPts val="2200"/>
              <a:buNone/>
              <a:defRPr sz="2200" b="1"/>
            </a:lvl2pPr>
            <a:lvl3pPr lvl="2" algn="ctr" rtl="0">
              <a:lnSpc>
                <a:spcPct val="100000"/>
              </a:lnSpc>
              <a:spcBef>
                <a:spcPts val="0"/>
              </a:spcBef>
              <a:spcAft>
                <a:spcPts val="0"/>
              </a:spcAft>
              <a:buSzPts val="2200"/>
              <a:buNone/>
              <a:defRPr sz="2200" b="1"/>
            </a:lvl3pPr>
            <a:lvl4pPr lvl="3" algn="ctr" rtl="0">
              <a:lnSpc>
                <a:spcPct val="100000"/>
              </a:lnSpc>
              <a:spcBef>
                <a:spcPts val="0"/>
              </a:spcBef>
              <a:spcAft>
                <a:spcPts val="0"/>
              </a:spcAft>
              <a:buSzPts val="2200"/>
              <a:buNone/>
              <a:defRPr sz="2200" b="1"/>
            </a:lvl4pPr>
            <a:lvl5pPr lvl="4" algn="ctr" rtl="0">
              <a:lnSpc>
                <a:spcPct val="100000"/>
              </a:lnSpc>
              <a:spcBef>
                <a:spcPts val="0"/>
              </a:spcBef>
              <a:spcAft>
                <a:spcPts val="0"/>
              </a:spcAft>
              <a:buSzPts val="2200"/>
              <a:buNone/>
              <a:defRPr sz="2200" b="1"/>
            </a:lvl5pPr>
            <a:lvl6pPr lvl="5" algn="ctr" rtl="0">
              <a:lnSpc>
                <a:spcPct val="100000"/>
              </a:lnSpc>
              <a:spcBef>
                <a:spcPts val="0"/>
              </a:spcBef>
              <a:spcAft>
                <a:spcPts val="0"/>
              </a:spcAft>
              <a:buSzPts val="2200"/>
              <a:buNone/>
              <a:defRPr sz="2200" b="1"/>
            </a:lvl6pPr>
            <a:lvl7pPr lvl="6" algn="ctr" rtl="0">
              <a:lnSpc>
                <a:spcPct val="100000"/>
              </a:lnSpc>
              <a:spcBef>
                <a:spcPts val="0"/>
              </a:spcBef>
              <a:spcAft>
                <a:spcPts val="0"/>
              </a:spcAft>
              <a:buSzPts val="2200"/>
              <a:buNone/>
              <a:defRPr sz="2200" b="1"/>
            </a:lvl7pPr>
            <a:lvl8pPr lvl="7" algn="ctr" rtl="0">
              <a:lnSpc>
                <a:spcPct val="100000"/>
              </a:lnSpc>
              <a:spcBef>
                <a:spcPts val="0"/>
              </a:spcBef>
              <a:spcAft>
                <a:spcPts val="0"/>
              </a:spcAft>
              <a:buSzPts val="2200"/>
              <a:buNone/>
              <a:defRPr sz="2200" b="1"/>
            </a:lvl8pPr>
            <a:lvl9pPr lvl="8" algn="ctr" rtl="0">
              <a:lnSpc>
                <a:spcPct val="100000"/>
              </a:lnSpc>
              <a:spcBef>
                <a:spcPts val="0"/>
              </a:spcBef>
              <a:spcAft>
                <a:spcPts val="0"/>
              </a:spcAft>
              <a:buSzPts val="2200"/>
              <a:buNone/>
              <a:defRPr sz="2200" b="1"/>
            </a:lvl9pPr>
          </a:lstStyle>
          <a:p>
            <a:r>
              <a:rPr lang="he-IL"/>
              <a:t>לחץ כדי לערוך סגנון כותרת משנה של תבנית בסיס</a:t>
            </a:r>
            <a:endParaRPr/>
          </a:p>
        </p:txBody>
      </p:sp>
      <p:sp>
        <p:nvSpPr>
          <p:cNvPr id="673" name="Google Shape;673;p19"/>
          <p:cNvSpPr txBox="1">
            <a:spLocks noGrp="1"/>
          </p:cNvSpPr>
          <p:nvPr>
            <p:ph type="subTitle" idx="14"/>
          </p:nvPr>
        </p:nvSpPr>
        <p:spPr>
          <a:xfrm>
            <a:off x="713175" y="1462225"/>
            <a:ext cx="24324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None/>
              <a:defRPr sz="2000" b="1">
                <a:solidFill>
                  <a:schemeClr val="dk1"/>
                </a:solidFill>
              </a:defRPr>
            </a:lvl1pPr>
            <a:lvl2pPr lvl="1" algn="ctr" rtl="0">
              <a:lnSpc>
                <a:spcPct val="100000"/>
              </a:lnSpc>
              <a:spcBef>
                <a:spcPts val="0"/>
              </a:spcBef>
              <a:spcAft>
                <a:spcPts val="0"/>
              </a:spcAft>
              <a:buSzPts val="2200"/>
              <a:buNone/>
              <a:defRPr sz="2200" b="1"/>
            </a:lvl2pPr>
            <a:lvl3pPr lvl="2" algn="ctr" rtl="0">
              <a:lnSpc>
                <a:spcPct val="100000"/>
              </a:lnSpc>
              <a:spcBef>
                <a:spcPts val="0"/>
              </a:spcBef>
              <a:spcAft>
                <a:spcPts val="0"/>
              </a:spcAft>
              <a:buSzPts val="2200"/>
              <a:buNone/>
              <a:defRPr sz="2200" b="1"/>
            </a:lvl3pPr>
            <a:lvl4pPr lvl="3" algn="ctr" rtl="0">
              <a:lnSpc>
                <a:spcPct val="100000"/>
              </a:lnSpc>
              <a:spcBef>
                <a:spcPts val="0"/>
              </a:spcBef>
              <a:spcAft>
                <a:spcPts val="0"/>
              </a:spcAft>
              <a:buSzPts val="2200"/>
              <a:buNone/>
              <a:defRPr sz="2200" b="1"/>
            </a:lvl4pPr>
            <a:lvl5pPr lvl="4" algn="ctr" rtl="0">
              <a:lnSpc>
                <a:spcPct val="100000"/>
              </a:lnSpc>
              <a:spcBef>
                <a:spcPts val="0"/>
              </a:spcBef>
              <a:spcAft>
                <a:spcPts val="0"/>
              </a:spcAft>
              <a:buSzPts val="2200"/>
              <a:buNone/>
              <a:defRPr sz="2200" b="1"/>
            </a:lvl5pPr>
            <a:lvl6pPr lvl="5" algn="ctr" rtl="0">
              <a:lnSpc>
                <a:spcPct val="100000"/>
              </a:lnSpc>
              <a:spcBef>
                <a:spcPts val="0"/>
              </a:spcBef>
              <a:spcAft>
                <a:spcPts val="0"/>
              </a:spcAft>
              <a:buSzPts val="2200"/>
              <a:buNone/>
              <a:defRPr sz="2200" b="1"/>
            </a:lvl6pPr>
            <a:lvl7pPr lvl="6" algn="ctr" rtl="0">
              <a:lnSpc>
                <a:spcPct val="100000"/>
              </a:lnSpc>
              <a:spcBef>
                <a:spcPts val="0"/>
              </a:spcBef>
              <a:spcAft>
                <a:spcPts val="0"/>
              </a:spcAft>
              <a:buSzPts val="2200"/>
              <a:buNone/>
              <a:defRPr sz="2200" b="1"/>
            </a:lvl7pPr>
            <a:lvl8pPr lvl="7" algn="ctr" rtl="0">
              <a:lnSpc>
                <a:spcPct val="100000"/>
              </a:lnSpc>
              <a:spcBef>
                <a:spcPts val="0"/>
              </a:spcBef>
              <a:spcAft>
                <a:spcPts val="0"/>
              </a:spcAft>
              <a:buSzPts val="2200"/>
              <a:buNone/>
              <a:defRPr sz="2200" b="1"/>
            </a:lvl8pPr>
            <a:lvl9pPr lvl="8" algn="ctr" rtl="0">
              <a:lnSpc>
                <a:spcPct val="100000"/>
              </a:lnSpc>
              <a:spcBef>
                <a:spcPts val="0"/>
              </a:spcBef>
              <a:spcAft>
                <a:spcPts val="0"/>
              </a:spcAft>
              <a:buSzPts val="2200"/>
              <a:buNone/>
              <a:defRPr sz="2200" b="1"/>
            </a:lvl9pPr>
          </a:lstStyle>
          <a:p>
            <a:r>
              <a:rPr lang="he-IL"/>
              <a:t>לחץ כדי לערוך סגנון כותרת משנה של תבנית בסיס</a:t>
            </a:r>
            <a:endParaRPr/>
          </a:p>
        </p:txBody>
      </p:sp>
      <p:sp>
        <p:nvSpPr>
          <p:cNvPr id="674" name="Google Shape;674;p19"/>
          <p:cNvSpPr txBox="1">
            <a:spLocks noGrp="1"/>
          </p:cNvSpPr>
          <p:nvPr>
            <p:ph type="subTitle" idx="15"/>
          </p:nvPr>
        </p:nvSpPr>
        <p:spPr>
          <a:xfrm>
            <a:off x="713175" y="3159100"/>
            <a:ext cx="24324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None/>
              <a:defRPr sz="2000" b="1">
                <a:solidFill>
                  <a:schemeClr val="dk1"/>
                </a:solidFill>
              </a:defRPr>
            </a:lvl1pPr>
            <a:lvl2pPr lvl="1" algn="ctr" rtl="0">
              <a:lnSpc>
                <a:spcPct val="100000"/>
              </a:lnSpc>
              <a:spcBef>
                <a:spcPts val="0"/>
              </a:spcBef>
              <a:spcAft>
                <a:spcPts val="0"/>
              </a:spcAft>
              <a:buSzPts val="2200"/>
              <a:buNone/>
              <a:defRPr sz="2200" b="1"/>
            </a:lvl2pPr>
            <a:lvl3pPr lvl="2" algn="ctr" rtl="0">
              <a:lnSpc>
                <a:spcPct val="100000"/>
              </a:lnSpc>
              <a:spcBef>
                <a:spcPts val="0"/>
              </a:spcBef>
              <a:spcAft>
                <a:spcPts val="0"/>
              </a:spcAft>
              <a:buSzPts val="2200"/>
              <a:buNone/>
              <a:defRPr sz="2200" b="1"/>
            </a:lvl3pPr>
            <a:lvl4pPr lvl="3" algn="ctr" rtl="0">
              <a:lnSpc>
                <a:spcPct val="100000"/>
              </a:lnSpc>
              <a:spcBef>
                <a:spcPts val="0"/>
              </a:spcBef>
              <a:spcAft>
                <a:spcPts val="0"/>
              </a:spcAft>
              <a:buSzPts val="2200"/>
              <a:buNone/>
              <a:defRPr sz="2200" b="1"/>
            </a:lvl4pPr>
            <a:lvl5pPr lvl="4" algn="ctr" rtl="0">
              <a:lnSpc>
                <a:spcPct val="100000"/>
              </a:lnSpc>
              <a:spcBef>
                <a:spcPts val="0"/>
              </a:spcBef>
              <a:spcAft>
                <a:spcPts val="0"/>
              </a:spcAft>
              <a:buSzPts val="2200"/>
              <a:buNone/>
              <a:defRPr sz="2200" b="1"/>
            </a:lvl5pPr>
            <a:lvl6pPr lvl="5" algn="ctr" rtl="0">
              <a:lnSpc>
                <a:spcPct val="100000"/>
              </a:lnSpc>
              <a:spcBef>
                <a:spcPts val="0"/>
              </a:spcBef>
              <a:spcAft>
                <a:spcPts val="0"/>
              </a:spcAft>
              <a:buSzPts val="2200"/>
              <a:buNone/>
              <a:defRPr sz="2200" b="1"/>
            </a:lvl6pPr>
            <a:lvl7pPr lvl="6" algn="ctr" rtl="0">
              <a:lnSpc>
                <a:spcPct val="100000"/>
              </a:lnSpc>
              <a:spcBef>
                <a:spcPts val="0"/>
              </a:spcBef>
              <a:spcAft>
                <a:spcPts val="0"/>
              </a:spcAft>
              <a:buSzPts val="2200"/>
              <a:buNone/>
              <a:defRPr sz="2200" b="1"/>
            </a:lvl7pPr>
            <a:lvl8pPr lvl="7" algn="ctr" rtl="0">
              <a:lnSpc>
                <a:spcPct val="100000"/>
              </a:lnSpc>
              <a:spcBef>
                <a:spcPts val="0"/>
              </a:spcBef>
              <a:spcAft>
                <a:spcPts val="0"/>
              </a:spcAft>
              <a:buSzPts val="2200"/>
              <a:buNone/>
              <a:defRPr sz="2200" b="1"/>
            </a:lvl8pPr>
            <a:lvl9pPr lvl="8" algn="ctr" rtl="0">
              <a:lnSpc>
                <a:spcPct val="100000"/>
              </a:lnSpc>
              <a:spcBef>
                <a:spcPts val="0"/>
              </a:spcBef>
              <a:spcAft>
                <a:spcPts val="0"/>
              </a:spcAft>
              <a:buSzPts val="2200"/>
              <a:buNone/>
              <a:defRPr sz="2200" b="1"/>
            </a:lvl9pPr>
          </a:lstStyle>
          <a:p>
            <a:r>
              <a:rPr lang="he-IL"/>
              <a:t>לחץ כדי לערוך סגנון כותרת משנה של תבנית בסיס</a:t>
            </a:r>
            <a:endParaRPr/>
          </a:p>
        </p:txBody>
      </p:sp>
      <p:grpSp>
        <p:nvGrpSpPr>
          <p:cNvPr id="675" name="Google Shape;675;p19"/>
          <p:cNvGrpSpPr/>
          <p:nvPr/>
        </p:nvGrpSpPr>
        <p:grpSpPr>
          <a:xfrm>
            <a:off x="-2685799" y="-2214919"/>
            <a:ext cx="16209052" cy="11665917"/>
            <a:chOff x="-2685799" y="-2214919"/>
            <a:chExt cx="16209052" cy="11665917"/>
          </a:xfrm>
        </p:grpSpPr>
        <p:grpSp>
          <p:nvGrpSpPr>
            <p:cNvPr id="676" name="Google Shape;676;p19"/>
            <p:cNvGrpSpPr/>
            <p:nvPr/>
          </p:nvGrpSpPr>
          <p:grpSpPr>
            <a:xfrm rot="5400000" flipH="1">
              <a:off x="-3203094" y="3468851"/>
              <a:ext cx="6499442" cy="5464852"/>
              <a:chOff x="-946852" y="1576612"/>
              <a:chExt cx="4659767" cy="3918019"/>
            </a:xfrm>
          </p:grpSpPr>
          <p:sp>
            <p:nvSpPr>
              <p:cNvPr id="677" name="Google Shape;677;p19"/>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8" name="Google Shape;678;p19"/>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9" name="Google Shape;679;p19"/>
              <p:cNvSpPr/>
              <p:nvPr/>
            </p:nvSpPr>
            <p:spPr>
              <a:xfrm>
                <a:off x="2793653" y="3343760"/>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0" name="Google Shape;680;p19"/>
              <p:cNvSpPr/>
              <p:nvPr/>
            </p:nvSpPr>
            <p:spPr>
              <a:xfrm>
                <a:off x="726210" y="1671224"/>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1" name="Google Shape;681;p19"/>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2" name="Google Shape;682;p19"/>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3" name="Google Shape;683;p19"/>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4" name="Google Shape;684;p19"/>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5" name="Google Shape;685;p19"/>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6" name="Google Shape;686;p19"/>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7" name="Google Shape;687;p19"/>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8" name="Google Shape;688;p19"/>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9" name="Google Shape;689;p19"/>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0" name="Google Shape;690;p19"/>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1" name="Google Shape;691;p19"/>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2" name="Google Shape;692;p19"/>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3" name="Google Shape;693;p19"/>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4" name="Google Shape;694;p19"/>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5" name="Google Shape;695;p19"/>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6" name="Google Shape;696;p19"/>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7" name="Google Shape;697;p19"/>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98" name="Google Shape;698;p19"/>
            <p:cNvGrpSpPr/>
            <p:nvPr/>
          </p:nvGrpSpPr>
          <p:grpSpPr>
            <a:xfrm rot="-5400000" flipH="1">
              <a:off x="7541106" y="-1697624"/>
              <a:ext cx="6499442" cy="5464852"/>
              <a:chOff x="-946852" y="1576612"/>
              <a:chExt cx="4659767" cy="3918019"/>
            </a:xfrm>
          </p:grpSpPr>
          <p:sp>
            <p:nvSpPr>
              <p:cNvPr id="699" name="Google Shape;699;p19"/>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0" name="Google Shape;700;p19"/>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1" name="Google Shape;701;p19"/>
              <p:cNvSpPr/>
              <p:nvPr/>
            </p:nvSpPr>
            <p:spPr>
              <a:xfrm>
                <a:off x="2793653" y="3343760"/>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2" name="Google Shape;702;p19"/>
              <p:cNvSpPr/>
              <p:nvPr/>
            </p:nvSpPr>
            <p:spPr>
              <a:xfrm>
                <a:off x="726210" y="1671224"/>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3" name="Google Shape;703;p19"/>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4" name="Google Shape;704;p19"/>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5" name="Google Shape;705;p19"/>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6" name="Google Shape;706;p19"/>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7" name="Google Shape;707;p19"/>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8" name="Google Shape;708;p19"/>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9" name="Google Shape;709;p19"/>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0" name="Google Shape;710;p19"/>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1" name="Google Shape;711;p19"/>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2" name="Google Shape;712;p19"/>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3" name="Google Shape;713;p19"/>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4" name="Google Shape;714;p19"/>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5" name="Google Shape;715;p19"/>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6" name="Google Shape;716;p19"/>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7" name="Google Shape;717;p19"/>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8" name="Google Shape;718;p19"/>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9" name="Google Shape;719;p19"/>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nvGrpSpPr>
          <p:cNvPr id="720" name="Google Shape;720;p19"/>
          <p:cNvGrpSpPr/>
          <p:nvPr/>
        </p:nvGrpSpPr>
        <p:grpSpPr>
          <a:xfrm>
            <a:off x="-958119" y="-701000"/>
            <a:ext cx="1733642" cy="2163226"/>
            <a:chOff x="-958119" y="-701000"/>
            <a:chExt cx="1733642" cy="2163226"/>
          </a:xfrm>
        </p:grpSpPr>
        <p:pic>
          <p:nvPicPr>
            <p:cNvPr id="721" name="Google Shape;721;p19"/>
            <p:cNvPicPr preferRelativeResize="0"/>
            <p:nvPr/>
          </p:nvPicPr>
          <p:blipFill>
            <a:blip r:embed="rId3">
              <a:alphaModFix/>
            </a:blip>
            <a:stretch>
              <a:fillRect/>
            </a:stretch>
          </p:blipFill>
          <p:spPr>
            <a:xfrm>
              <a:off x="-958119" y="-701000"/>
              <a:ext cx="1733638" cy="1573799"/>
            </a:xfrm>
            <a:prstGeom prst="rect">
              <a:avLst/>
            </a:prstGeom>
            <a:noFill/>
            <a:ln>
              <a:noFill/>
            </a:ln>
          </p:spPr>
        </p:pic>
        <p:pic>
          <p:nvPicPr>
            <p:cNvPr id="722" name="Google Shape;722;p19"/>
            <p:cNvPicPr preferRelativeResize="0"/>
            <p:nvPr/>
          </p:nvPicPr>
          <p:blipFill>
            <a:blip r:embed="rId4">
              <a:alphaModFix/>
            </a:blip>
            <a:stretch>
              <a:fillRect/>
            </a:stretch>
          </p:blipFill>
          <p:spPr>
            <a:xfrm rot="8099922">
              <a:off x="16469" y="821305"/>
              <a:ext cx="698036" cy="461742"/>
            </a:xfrm>
            <a:prstGeom prst="rect">
              <a:avLst/>
            </a:prstGeom>
            <a:noFill/>
            <a:ln>
              <a:noFill/>
            </a:ln>
          </p:spPr>
        </p:pic>
      </p:grpSp>
    </p:spTree>
    <p:extLst>
      <p:ext uri="{BB962C8B-B14F-4D97-AF65-F5344CB8AC3E}">
        <p14:creationId xmlns:p14="http://schemas.microsoft.com/office/powerpoint/2010/main" val="3422295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903"/>
        <p:cNvGrpSpPr/>
        <p:nvPr/>
      </p:nvGrpSpPr>
      <p:grpSpPr>
        <a:xfrm>
          <a:off x="0" y="0"/>
          <a:ext cx="0" cy="0"/>
          <a:chOff x="0" y="0"/>
          <a:chExt cx="0" cy="0"/>
        </a:xfrm>
      </p:grpSpPr>
      <p:pic>
        <p:nvPicPr>
          <p:cNvPr id="904" name="Google Shape;904;p24"/>
          <p:cNvPicPr preferRelativeResize="0"/>
          <p:nvPr/>
        </p:nvPicPr>
        <p:blipFill>
          <a:blip r:embed="rId2">
            <a:alphaModFix amt="2000"/>
          </a:blip>
          <a:stretch>
            <a:fillRect/>
          </a:stretch>
        </p:blipFill>
        <p:spPr>
          <a:xfrm>
            <a:off x="1" y="1"/>
            <a:ext cx="9144003" cy="5143496"/>
          </a:xfrm>
          <a:prstGeom prst="rect">
            <a:avLst/>
          </a:prstGeom>
          <a:noFill/>
          <a:ln>
            <a:noFill/>
          </a:ln>
        </p:spPr>
      </p:pic>
      <p:grpSp>
        <p:nvGrpSpPr>
          <p:cNvPr id="905" name="Google Shape;905;p24"/>
          <p:cNvGrpSpPr/>
          <p:nvPr/>
        </p:nvGrpSpPr>
        <p:grpSpPr>
          <a:xfrm>
            <a:off x="-2685799" y="-2214919"/>
            <a:ext cx="16209052" cy="11665917"/>
            <a:chOff x="-2685799" y="-2214919"/>
            <a:chExt cx="16209052" cy="11665917"/>
          </a:xfrm>
        </p:grpSpPr>
        <p:grpSp>
          <p:nvGrpSpPr>
            <p:cNvPr id="906" name="Google Shape;906;p24"/>
            <p:cNvGrpSpPr/>
            <p:nvPr/>
          </p:nvGrpSpPr>
          <p:grpSpPr>
            <a:xfrm rot="5400000" flipH="1">
              <a:off x="-3203094" y="3468851"/>
              <a:ext cx="6499442" cy="5464852"/>
              <a:chOff x="-946852" y="1576612"/>
              <a:chExt cx="4659767" cy="3918019"/>
            </a:xfrm>
          </p:grpSpPr>
          <p:sp>
            <p:nvSpPr>
              <p:cNvPr id="907" name="Google Shape;907;p24"/>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8" name="Google Shape;908;p24"/>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9" name="Google Shape;909;p24"/>
              <p:cNvSpPr/>
              <p:nvPr/>
            </p:nvSpPr>
            <p:spPr>
              <a:xfrm>
                <a:off x="2793653" y="3343760"/>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0" name="Google Shape;910;p24"/>
              <p:cNvSpPr/>
              <p:nvPr/>
            </p:nvSpPr>
            <p:spPr>
              <a:xfrm>
                <a:off x="726210" y="1671224"/>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1" name="Google Shape;911;p24"/>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2" name="Google Shape;912;p24"/>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3" name="Google Shape;913;p24"/>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4" name="Google Shape;914;p24"/>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5" name="Google Shape;915;p24"/>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6" name="Google Shape;916;p24"/>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7" name="Google Shape;917;p24"/>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8" name="Google Shape;918;p24"/>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9" name="Google Shape;919;p24"/>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0" name="Google Shape;920;p24"/>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1" name="Google Shape;921;p24"/>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2" name="Google Shape;922;p24"/>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3" name="Google Shape;923;p24"/>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4" name="Google Shape;924;p24"/>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5" name="Google Shape;925;p24"/>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6" name="Google Shape;926;p24"/>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7" name="Google Shape;927;p24"/>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928" name="Google Shape;928;p24"/>
            <p:cNvGrpSpPr/>
            <p:nvPr/>
          </p:nvGrpSpPr>
          <p:grpSpPr>
            <a:xfrm rot="-5400000" flipH="1">
              <a:off x="7541106" y="-1697624"/>
              <a:ext cx="6499442" cy="5464852"/>
              <a:chOff x="-946852" y="1576612"/>
              <a:chExt cx="4659767" cy="3918019"/>
            </a:xfrm>
          </p:grpSpPr>
          <p:sp>
            <p:nvSpPr>
              <p:cNvPr id="929" name="Google Shape;929;p24"/>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0" name="Google Shape;930;p24"/>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1" name="Google Shape;931;p24"/>
              <p:cNvSpPr/>
              <p:nvPr/>
            </p:nvSpPr>
            <p:spPr>
              <a:xfrm>
                <a:off x="2793653" y="3343760"/>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2" name="Google Shape;932;p24"/>
              <p:cNvSpPr/>
              <p:nvPr/>
            </p:nvSpPr>
            <p:spPr>
              <a:xfrm>
                <a:off x="726210" y="1671224"/>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3" name="Google Shape;933;p24"/>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4" name="Google Shape;934;p24"/>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5" name="Google Shape;935;p24"/>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6" name="Google Shape;936;p24"/>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7" name="Google Shape;937;p24"/>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8" name="Google Shape;938;p24"/>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9" name="Google Shape;939;p24"/>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0" name="Google Shape;940;p24"/>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1" name="Google Shape;941;p24"/>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2" name="Google Shape;942;p24"/>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3" name="Google Shape;943;p24"/>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4" name="Google Shape;944;p24"/>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5" name="Google Shape;945;p24"/>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6" name="Google Shape;946;p24"/>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7" name="Google Shape;947;p24"/>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8" name="Google Shape;948;p24"/>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9" name="Google Shape;949;p24"/>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nvGrpSpPr>
          <p:cNvPr id="950" name="Google Shape;950;p24"/>
          <p:cNvGrpSpPr/>
          <p:nvPr/>
        </p:nvGrpSpPr>
        <p:grpSpPr>
          <a:xfrm>
            <a:off x="-489698" y="2022827"/>
            <a:ext cx="1733643" cy="2328949"/>
            <a:chOff x="-489699" y="2022826"/>
            <a:chExt cx="1733643" cy="2328949"/>
          </a:xfrm>
        </p:grpSpPr>
        <p:pic>
          <p:nvPicPr>
            <p:cNvPr id="951" name="Google Shape;951;p24"/>
            <p:cNvPicPr preferRelativeResize="0"/>
            <p:nvPr/>
          </p:nvPicPr>
          <p:blipFill>
            <a:blip r:embed="rId3">
              <a:alphaModFix/>
            </a:blip>
            <a:stretch>
              <a:fillRect/>
            </a:stretch>
          </p:blipFill>
          <p:spPr>
            <a:xfrm flipH="1">
              <a:off x="-489694" y="2777975"/>
              <a:ext cx="1733638" cy="1573799"/>
            </a:xfrm>
            <a:prstGeom prst="rect">
              <a:avLst/>
            </a:prstGeom>
            <a:noFill/>
            <a:ln>
              <a:noFill/>
            </a:ln>
          </p:spPr>
        </p:pic>
        <p:pic>
          <p:nvPicPr>
            <p:cNvPr id="952" name="Google Shape;952;p24"/>
            <p:cNvPicPr preferRelativeResize="0"/>
            <p:nvPr/>
          </p:nvPicPr>
          <p:blipFill>
            <a:blip r:embed="rId4">
              <a:alphaModFix/>
            </a:blip>
            <a:stretch>
              <a:fillRect/>
            </a:stretch>
          </p:blipFill>
          <p:spPr>
            <a:xfrm rot="-7645782">
              <a:off x="-416591" y="2316562"/>
              <a:ext cx="1098784" cy="726827"/>
            </a:xfrm>
            <a:prstGeom prst="rect">
              <a:avLst/>
            </a:prstGeom>
            <a:noFill/>
            <a:ln>
              <a:noFill/>
            </a:ln>
          </p:spPr>
        </p:pic>
      </p:grpSp>
    </p:spTree>
    <p:extLst>
      <p:ext uri="{BB962C8B-B14F-4D97-AF65-F5344CB8AC3E}">
        <p14:creationId xmlns:p14="http://schemas.microsoft.com/office/powerpoint/2010/main" val="36493952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953"/>
        <p:cNvGrpSpPr/>
        <p:nvPr/>
      </p:nvGrpSpPr>
      <p:grpSpPr>
        <a:xfrm>
          <a:off x="0" y="0"/>
          <a:ext cx="0" cy="0"/>
          <a:chOff x="0" y="0"/>
          <a:chExt cx="0" cy="0"/>
        </a:xfrm>
      </p:grpSpPr>
      <p:pic>
        <p:nvPicPr>
          <p:cNvPr id="954" name="Google Shape;954;p25"/>
          <p:cNvPicPr preferRelativeResize="0"/>
          <p:nvPr/>
        </p:nvPicPr>
        <p:blipFill>
          <a:blip r:embed="rId2">
            <a:alphaModFix amt="2000"/>
          </a:blip>
          <a:stretch>
            <a:fillRect/>
          </a:stretch>
        </p:blipFill>
        <p:spPr>
          <a:xfrm>
            <a:off x="1" y="1"/>
            <a:ext cx="9144003" cy="5143496"/>
          </a:xfrm>
          <a:prstGeom prst="rect">
            <a:avLst/>
          </a:prstGeom>
          <a:noFill/>
          <a:ln>
            <a:noFill/>
          </a:ln>
        </p:spPr>
      </p:pic>
      <p:grpSp>
        <p:nvGrpSpPr>
          <p:cNvPr id="955" name="Google Shape;955;p25"/>
          <p:cNvGrpSpPr/>
          <p:nvPr/>
        </p:nvGrpSpPr>
        <p:grpSpPr>
          <a:xfrm rot="10800000" flipH="1">
            <a:off x="-4473044" y="-1697974"/>
            <a:ext cx="6499442" cy="5464852"/>
            <a:chOff x="-946852" y="1576612"/>
            <a:chExt cx="4659767" cy="3918019"/>
          </a:xfrm>
        </p:grpSpPr>
        <p:sp>
          <p:nvSpPr>
            <p:cNvPr id="956" name="Google Shape;956;p25"/>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7" name="Google Shape;957;p25"/>
            <p:cNvSpPr/>
            <p:nvPr/>
          </p:nvSpPr>
          <p:spPr>
            <a:xfrm>
              <a:off x="2593204" y="3562286"/>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8" name="Google Shape;958;p25"/>
            <p:cNvSpPr/>
            <p:nvPr/>
          </p:nvSpPr>
          <p:spPr>
            <a:xfrm>
              <a:off x="726210" y="1671224"/>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9" name="Google Shape;959;p25"/>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0" name="Google Shape;960;p25"/>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1" name="Google Shape;961;p25"/>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2" name="Google Shape;962;p25"/>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3" name="Google Shape;963;p25"/>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4" name="Google Shape;964;p25"/>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5" name="Google Shape;965;p25"/>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6" name="Google Shape;966;p25"/>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7" name="Google Shape;967;p25"/>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8" name="Google Shape;968;p25"/>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9" name="Google Shape;969;p25"/>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0" name="Google Shape;970;p25"/>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1" name="Google Shape;971;p25"/>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2" name="Google Shape;972;p25"/>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3" name="Google Shape;973;p25"/>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4" name="Google Shape;974;p25"/>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5" name="Google Shape;975;p25"/>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976" name="Google Shape;976;p25"/>
          <p:cNvGrpSpPr/>
          <p:nvPr/>
        </p:nvGrpSpPr>
        <p:grpSpPr>
          <a:xfrm>
            <a:off x="6768650" y="2665071"/>
            <a:ext cx="3541785" cy="2314780"/>
            <a:chOff x="6768650" y="2665070"/>
            <a:chExt cx="3541785" cy="2314780"/>
          </a:xfrm>
        </p:grpSpPr>
        <p:pic>
          <p:nvPicPr>
            <p:cNvPr id="977" name="Google Shape;977;p25"/>
            <p:cNvPicPr preferRelativeResize="0"/>
            <p:nvPr/>
          </p:nvPicPr>
          <p:blipFill>
            <a:blip r:embed="rId3">
              <a:alphaModFix/>
            </a:blip>
            <a:stretch>
              <a:fillRect/>
            </a:stretch>
          </p:blipFill>
          <p:spPr>
            <a:xfrm rot="2456063">
              <a:off x="8227873" y="3134543"/>
              <a:ext cx="1902874" cy="1258718"/>
            </a:xfrm>
            <a:prstGeom prst="rect">
              <a:avLst/>
            </a:prstGeom>
            <a:noFill/>
            <a:ln>
              <a:noFill/>
            </a:ln>
          </p:spPr>
        </p:pic>
        <p:pic>
          <p:nvPicPr>
            <p:cNvPr id="978" name="Google Shape;978;p25"/>
            <p:cNvPicPr preferRelativeResize="0"/>
            <p:nvPr/>
          </p:nvPicPr>
          <p:blipFill>
            <a:blip r:embed="rId4">
              <a:alphaModFix/>
            </a:blip>
            <a:stretch>
              <a:fillRect/>
            </a:stretch>
          </p:blipFill>
          <p:spPr>
            <a:xfrm>
              <a:off x="6768650" y="3964601"/>
              <a:ext cx="3228698" cy="1015250"/>
            </a:xfrm>
            <a:prstGeom prst="rect">
              <a:avLst/>
            </a:prstGeom>
            <a:noFill/>
            <a:ln>
              <a:noFill/>
            </a:ln>
          </p:spPr>
        </p:pic>
      </p:grpSp>
    </p:spTree>
    <p:extLst>
      <p:ext uri="{BB962C8B-B14F-4D97-AF65-F5344CB8AC3E}">
        <p14:creationId xmlns:p14="http://schemas.microsoft.com/office/powerpoint/2010/main" val="14573971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979"/>
        <p:cNvGrpSpPr/>
        <p:nvPr/>
      </p:nvGrpSpPr>
      <p:grpSpPr>
        <a:xfrm>
          <a:off x="0" y="0"/>
          <a:ext cx="0" cy="0"/>
          <a:chOff x="0" y="0"/>
          <a:chExt cx="0" cy="0"/>
        </a:xfrm>
      </p:grpSpPr>
      <p:pic>
        <p:nvPicPr>
          <p:cNvPr id="980" name="Google Shape;980;p26"/>
          <p:cNvPicPr preferRelativeResize="0"/>
          <p:nvPr/>
        </p:nvPicPr>
        <p:blipFill>
          <a:blip r:embed="rId2">
            <a:alphaModFix amt="2000"/>
          </a:blip>
          <a:stretch>
            <a:fillRect/>
          </a:stretch>
        </p:blipFill>
        <p:spPr>
          <a:xfrm>
            <a:off x="1" y="1"/>
            <a:ext cx="9144003" cy="5143496"/>
          </a:xfrm>
          <a:prstGeom prst="rect">
            <a:avLst/>
          </a:prstGeom>
          <a:noFill/>
          <a:ln>
            <a:noFill/>
          </a:ln>
        </p:spPr>
      </p:pic>
      <p:grpSp>
        <p:nvGrpSpPr>
          <p:cNvPr id="981" name="Google Shape;981;p26"/>
          <p:cNvGrpSpPr/>
          <p:nvPr/>
        </p:nvGrpSpPr>
        <p:grpSpPr>
          <a:xfrm>
            <a:off x="-4280498" y="782682"/>
            <a:ext cx="16669197" cy="7827172"/>
            <a:chOff x="-4280499" y="782681"/>
            <a:chExt cx="16669197" cy="7827172"/>
          </a:xfrm>
        </p:grpSpPr>
        <p:grpSp>
          <p:nvGrpSpPr>
            <p:cNvPr id="982" name="Google Shape;982;p26"/>
            <p:cNvGrpSpPr/>
            <p:nvPr/>
          </p:nvGrpSpPr>
          <p:grpSpPr>
            <a:xfrm flipH="1">
              <a:off x="5889256" y="3145001"/>
              <a:ext cx="6499442" cy="5464852"/>
              <a:chOff x="-946852" y="1576612"/>
              <a:chExt cx="4659767" cy="3918019"/>
            </a:xfrm>
          </p:grpSpPr>
          <p:sp>
            <p:nvSpPr>
              <p:cNvPr id="983" name="Google Shape;983;p26"/>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4" name="Google Shape;984;p26"/>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5" name="Google Shape;985;p26"/>
              <p:cNvSpPr/>
              <p:nvPr/>
            </p:nvSpPr>
            <p:spPr>
              <a:xfrm>
                <a:off x="2793653" y="3343760"/>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6" name="Google Shape;986;p26"/>
              <p:cNvSpPr/>
              <p:nvPr/>
            </p:nvSpPr>
            <p:spPr>
              <a:xfrm>
                <a:off x="726210" y="1671224"/>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7" name="Google Shape;987;p26"/>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8" name="Google Shape;988;p26"/>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9" name="Google Shape;989;p26"/>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0" name="Google Shape;990;p26"/>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1" name="Google Shape;991;p26"/>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2" name="Google Shape;992;p26"/>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3" name="Google Shape;993;p26"/>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4" name="Google Shape;994;p26"/>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5" name="Google Shape;995;p26"/>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6" name="Google Shape;996;p26"/>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7" name="Google Shape;997;p26"/>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8" name="Google Shape;998;p26"/>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9" name="Google Shape;999;p26"/>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0" name="Google Shape;1000;p26"/>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1" name="Google Shape;1001;p26"/>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2" name="Google Shape;1002;p26"/>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3" name="Google Shape;1003;p26"/>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004" name="Google Shape;1004;p26"/>
            <p:cNvGrpSpPr/>
            <p:nvPr/>
          </p:nvGrpSpPr>
          <p:grpSpPr>
            <a:xfrm rot="5400000" flipH="1">
              <a:off x="-4797794" y="1299976"/>
              <a:ext cx="6499442" cy="5464852"/>
              <a:chOff x="-946852" y="1576612"/>
              <a:chExt cx="4659767" cy="3918019"/>
            </a:xfrm>
          </p:grpSpPr>
          <p:sp>
            <p:nvSpPr>
              <p:cNvPr id="1005" name="Google Shape;1005;p26"/>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6" name="Google Shape;1006;p26"/>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7" name="Google Shape;1007;p26"/>
              <p:cNvSpPr/>
              <p:nvPr/>
            </p:nvSpPr>
            <p:spPr>
              <a:xfrm>
                <a:off x="2793653" y="3343760"/>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8" name="Google Shape;1008;p26"/>
              <p:cNvSpPr/>
              <p:nvPr/>
            </p:nvSpPr>
            <p:spPr>
              <a:xfrm>
                <a:off x="726210" y="1671224"/>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9" name="Google Shape;1009;p26"/>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0" name="Google Shape;1010;p26"/>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1" name="Google Shape;1011;p26"/>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2" name="Google Shape;1012;p26"/>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3" name="Google Shape;1013;p26"/>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4" name="Google Shape;1014;p26"/>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5" name="Google Shape;1015;p26"/>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6" name="Google Shape;1016;p26"/>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7" name="Google Shape;1017;p26"/>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8" name="Google Shape;1018;p26"/>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9" name="Google Shape;1019;p26"/>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0" name="Google Shape;1020;p26"/>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1" name="Google Shape;1021;p26"/>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2" name="Google Shape;1022;p26"/>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3" name="Google Shape;1023;p26"/>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4" name="Google Shape;1024;p26"/>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5" name="Google Shape;1025;p26"/>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nvGrpSpPr>
          <p:cNvPr id="1026" name="Google Shape;1026;p26"/>
          <p:cNvGrpSpPr/>
          <p:nvPr/>
        </p:nvGrpSpPr>
        <p:grpSpPr>
          <a:xfrm>
            <a:off x="7481962" y="-2547389"/>
            <a:ext cx="3395589" cy="3875811"/>
            <a:chOff x="7481961" y="-2547390"/>
            <a:chExt cx="3395589" cy="3875811"/>
          </a:xfrm>
        </p:grpSpPr>
        <p:pic>
          <p:nvPicPr>
            <p:cNvPr id="1027" name="Google Shape;1027;p26"/>
            <p:cNvPicPr preferRelativeResize="0"/>
            <p:nvPr/>
          </p:nvPicPr>
          <p:blipFill>
            <a:blip r:embed="rId3">
              <a:alphaModFix/>
            </a:blip>
            <a:stretch>
              <a:fillRect/>
            </a:stretch>
          </p:blipFill>
          <p:spPr>
            <a:xfrm rot="6829119">
              <a:off x="7709164" y="-1268847"/>
              <a:ext cx="3654514" cy="1318725"/>
            </a:xfrm>
            <a:prstGeom prst="rect">
              <a:avLst/>
            </a:prstGeom>
            <a:noFill/>
            <a:ln>
              <a:noFill/>
            </a:ln>
          </p:spPr>
        </p:pic>
        <p:pic>
          <p:nvPicPr>
            <p:cNvPr id="1028" name="Google Shape;1028;p26"/>
            <p:cNvPicPr preferRelativeResize="0"/>
            <p:nvPr/>
          </p:nvPicPr>
          <p:blipFill>
            <a:blip r:embed="rId4">
              <a:alphaModFix/>
            </a:blip>
            <a:stretch>
              <a:fillRect/>
            </a:stretch>
          </p:blipFill>
          <p:spPr>
            <a:xfrm rot="6074741">
              <a:off x="7518014" y="-59012"/>
              <a:ext cx="844432" cy="766578"/>
            </a:xfrm>
            <a:prstGeom prst="rect">
              <a:avLst/>
            </a:prstGeom>
            <a:noFill/>
            <a:ln>
              <a:noFill/>
            </a:ln>
          </p:spPr>
        </p:pic>
      </p:grpSp>
    </p:spTree>
    <p:extLst>
      <p:ext uri="{BB962C8B-B14F-4D97-AF65-F5344CB8AC3E}">
        <p14:creationId xmlns:p14="http://schemas.microsoft.com/office/powerpoint/2010/main" val="22175748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276350"/>
            <a:ext cx="3048000" cy="1828800"/>
          </a:xfrm>
        </p:spPr>
        <p:txBody>
          <a:bodyPr anchor="b">
            <a:normAutofit/>
          </a:bodyPr>
          <a:lstStyle>
            <a:lvl1pPr algn="l">
              <a:defRPr sz="2100" b="0" cap="all" spc="15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914400" y="3181350"/>
            <a:ext cx="3048000" cy="1447800"/>
          </a:xfrm>
        </p:spPr>
        <p:txBody>
          <a:bodyPr>
            <a:normAutofit/>
          </a:bodyPr>
          <a:lstStyle>
            <a:lvl1pPr marL="0" indent="0">
              <a:buNone/>
              <a:defRPr sz="1500"/>
            </a:lvl1pPr>
            <a:lvl2pPr marL="457120" indent="0">
              <a:buNone/>
              <a:defRPr sz="1200"/>
            </a:lvl2pPr>
            <a:lvl3pPr marL="914240" indent="0">
              <a:buNone/>
              <a:defRPr sz="975"/>
            </a:lvl3pPr>
            <a:lvl4pPr marL="1371360" indent="0">
              <a:buNone/>
              <a:defRPr sz="900"/>
            </a:lvl4pPr>
            <a:lvl5pPr marL="1828480" indent="0">
              <a:buNone/>
              <a:defRPr sz="900"/>
            </a:lvl5pPr>
            <a:lvl6pPr marL="2285600" indent="0">
              <a:buNone/>
              <a:defRPr sz="900"/>
            </a:lvl6pPr>
            <a:lvl7pPr marL="2742720" indent="0">
              <a:buNone/>
              <a:defRPr sz="900"/>
            </a:lvl7pPr>
            <a:lvl8pPr marL="3199840" indent="0">
              <a:buNone/>
              <a:defRPr sz="900"/>
            </a:lvl8pPr>
            <a:lvl9pPr marL="3656960" indent="0">
              <a:buNone/>
              <a:defRPr sz="900"/>
            </a:lvl9pPr>
          </a:lstStyle>
          <a:p>
            <a:pPr lvl="0"/>
            <a:r>
              <a:rPr lang="en-US"/>
              <a:t>Edit Master text styles</a:t>
            </a:r>
          </a:p>
        </p:txBody>
      </p:sp>
      <p:sp>
        <p:nvSpPr>
          <p:cNvPr id="3" name="Content Placeholder 2"/>
          <p:cNvSpPr>
            <a:spLocks noGrp="1"/>
          </p:cNvSpPr>
          <p:nvPr>
            <p:ph idx="1"/>
          </p:nvPr>
        </p:nvSpPr>
        <p:spPr>
          <a:xfrm>
            <a:off x="4114800" y="438150"/>
            <a:ext cx="4572001" cy="4191000"/>
          </a:xfrm>
        </p:spPr>
        <p:txBody>
          <a:bodyPr>
            <a:normAutofit/>
          </a:bodyPr>
          <a:lstStyle>
            <a:lvl1pPr>
              <a:defRPr sz="2100"/>
            </a:lvl1pPr>
            <a:lvl2pPr>
              <a:defRPr sz="1800"/>
            </a:lvl2pPr>
            <a:lvl3pPr>
              <a:defRPr sz="1500"/>
            </a:lvl3pPr>
            <a:lvl4pPr>
              <a:defRPr sz="1500"/>
            </a:lvl4pPr>
            <a:lvl5pPr>
              <a:defRPr sz="1500"/>
            </a:lvl5pPr>
            <a:lvl6pPr>
              <a:defRPr sz="1500"/>
            </a:lvl6pPr>
            <a:lvl7pPr>
              <a:defRPr sz="1500"/>
            </a:lvl7pPr>
            <a:lvl8pPr>
              <a:defRPr sz="1500" baseline="0"/>
            </a:lvl8pPr>
            <a:lvl9pPr>
              <a:defRPr sz="15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ADE7A6F4-C42D-413F-8C5E-F0021B5981FE}" type="datetime1">
              <a:rPr lang="en-US" smtClean="0"/>
              <a:t>9/21/2024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34343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4"/>
        <p:cNvGrpSpPr/>
        <p:nvPr/>
      </p:nvGrpSpPr>
      <p:grpSpPr>
        <a:xfrm>
          <a:off x="0" y="0"/>
          <a:ext cx="0" cy="0"/>
          <a:chOff x="0" y="0"/>
          <a:chExt cx="0" cy="0"/>
        </a:xfrm>
      </p:grpSpPr>
      <p:pic>
        <p:nvPicPr>
          <p:cNvPr id="35" name="Google Shape;35;p3"/>
          <p:cNvPicPr preferRelativeResize="0"/>
          <p:nvPr/>
        </p:nvPicPr>
        <p:blipFill>
          <a:blip r:embed="rId2">
            <a:alphaModFix amt="2000"/>
          </a:blip>
          <a:stretch>
            <a:fillRect/>
          </a:stretch>
        </p:blipFill>
        <p:spPr>
          <a:xfrm>
            <a:off x="1" y="1"/>
            <a:ext cx="9144003" cy="5143496"/>
          </a:xfrm>
          <a:prstGeom prst="rect">
            <a:avLst/>
          </a:prstGeom>
          <a:noFill/>
          <a:ln>
            <a:noFill/>
          </a:ln>
        </p:spPr>
      </p:pic>
      <p:sp>
        <p:nvSpPr>
          <p:cNvPr id="36" name="Google Shape;36;p3"/>
          <p:cNvSpPr txBox="1">
            <a:spLocks noGrp="1"/>
          </p:cNvSpPr>
          <p:nvPr>
            <p:ph type="title"/>
          </p:nvPr>
        </p:nvSpPr>
        <p:spPr>
          <a:xfrm>
            <a:off x="717175" y="3369113"/>
            <a:ext cx="44406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he-IL"/>
              <a:t>לחץ כדי לערוך סגנון כותרת של תבנית בסיס</a:t>
            </a:r>
            <a:endParaRPr/>
          </a:p>
        </p:txBody>
      </p:sp>
      <p:sp>
        <p:nvSpPr>
          <p:cNvPr id="37" name="Google Shape;37;p3"/>
          <p:cNvSpPr txBox="1">
            <a:spLocks noGrp="1"/>
          </p:cNvSpPr>
          <p:nvPr>
            <p:ph type="title" idx="2" hasCustomPrompt="1"/>
          </p:nvPr>
        </p:nvSpPr>
        <p:spPr>
          <a:xfrm>
            <a:off x="809088" y="2189875"/>
            <a:ext cx="955500" cy="1055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6000"/>
              <a:buNone/>
              <a:defRPr sz="48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38" name="Google Shape;38;p3"/>
          <p:cNvGrpSpPr/>
          <p:nvPr/>
        </p:nvGrpSpPr>
        <p:grpSpPr>
          <a:xfrm rot="-5400000" flipH="1">
            <a:off x="5607207" y="-2573924"/>
            <a:ext cx="6499442" cy="5464852"/>
            <a:chOff x="-946852" y="1576612"/>
            <a:chExt cx="4659767" cy="3918019"/>
          </a:xfrm>
        </p:grpSpPr>
        <p:sp>
          <p:nvSpPr>
            <p:cNvPr id="39" name="Google Shape;39;p3"/>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 name="Google Shape;40;p3"/>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 name="Google Shape;41;p3"/>
            <p:cNvSpPr/>
            <p:nvPr/>
          </p:nvSpPr>
          <p:spPr>
            <a:xfrm>
              <a:off x="2793653" y="3343760"/>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 name="Google Shape;42;p3"/>
            <p:cNvSpPr/>
            <p:nvPr/>
          </p:nvSpPr>
          <p:spPr>
            <a:xfrm>
              <a:off x="726210" y="1671224"/>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 name="Google Shape;43;p3"/>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 name="Google Shape;44;p3"/>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 name="Google Shape;45;p3"/>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 name="Google Shape;46;p3"/>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 name="Google Shape;47;p3"/>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 name="Google Shape;48;p3"/>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 name="Google Shape;49;p3"/>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 name="Google Shape;50;p3"/>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 name="Google Shape;51;p3"/>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52;p3"/>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 name="Google Shape;53;p3"/>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 name="Google Shape;54;p3"/>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 name="Google Shape;55;p3"/>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 name="Google Shape;56;p3"/>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 name="Google Shape;57;p3"/>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 name="Google Shape;58;p3"/>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 name="Google Shape;59;p3"/>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723074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0"/>
        <p:cNvGrpSpPr/>
        <p:nvPr/>
      </p:nvGrpSpPr>
      <p:grpSpPr>
        <a:xfrm>
          <a:off x="0" y="0"/>
          <a:ext cx="0" cy="0"/>
          <a:chOff x="0" y="0"/>
          <a:chExt cx="0" cy="0"/>
        </a:xfrm>
      </p:grpSpPr>
      <p:pic>
        <p:nvPicPr>
          <p:cNvPr id="61" name="Google Shape;61;p4"/>
          <p:cNvPicPr preferRelativeResize="0"/>
          <p:nvPr/>
        </p:nvPicPr>
        <p:blipFill>
          <a:blip r:embed="rId2">
            <a:alphaModFix amt="2000"/>
          </a:blip>
          <a:stretch>
            <a:fillRect/>
          </a:stretch>
        </p:blipFill>
        <p:spPr>
          <a:xfrm>
            <a:off x="1" y="1"/>
            <a:ext cx="9144003" cy="5143496"/>
          </a:xfrm>
          <a:prstGeom prst="rect">
            <a:avLst/>
          </a:prstGeom>
          <a:noFill/>
          <a:ln>
            <a:noFill/>
          </a:ln>
        </p:spPr>
      </p:pic>
      <p:sp>
        <p:nvSpPr>
          <p:cNvPr id="62" name="Google Shape;62;p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he-IL"/>
              <a:t>לחץ כדי לערוך סגנון כותרת של תבנית בסיס</a:t>
            </a:r>
            <a:endParaRPr/>
          </a:p>
        </p:txBody>
      </p:sp>
      <p:sp>
        <p:nvSpPr>
          <p:cNvPr id="63" name="Google Shape;63;p4"/>
          <p:cNvSpPr txBox="1">
            <a:spLocks noGrp="1"/>
          </p:cNvSpPr>
          <p:nvPr>
            <p:ph type="body" idx="1"/>
          </p:nvPr>
        </p:nvSpPr>
        <p:spPr>
          <a:xfrm>
            <a:off x="720000" y="1215750"/>
            <a:ext cx="7704000" cy="3388200"/>
          </a:xfrm>
          <a:prstGeom prst="rect">
            <a:avLst/>
          </a:prstGeom>
        </p:spPr>
        <p:txBody>
          <a:bodyPr spcFirstLastPara="1" wrap="square" lIns="91425" tIns="91425" rIns="91425" bIns="91425" anchor="t" anchorCtr="0">
            <a:noAutofit/>
          </a:bodyPr>
          <a:lstStyle>
            <a:lvl1pPr marL="457189" lvl="0" indent="-304793" rtl="0">
              <a:lnSpc>
                <a:spcPct val="100000"/>
              </a:lnSpc>
              <a:spcBef>
                <a:spcPts val="0"/>
              </a:spcBef>
              <a:spcAft>
                <a:spcPts val="0"/>
              </a:spcAft>
              <a:buSzPts val="1200"/>
              <a:buChar char="●"/>
              <a:defRPr sz="1200"/>
            </a:lvl1pPr>
            <a:lvl2pPr marL="914378" lvl="1" indent="-304793" rtl="0">
              <a:lnSpc>
                <a:spcPct val="115000"/>
              </a:lnSpc>
              <a:spcBef>
                <a:spcPts val="1600"/>
              </a:spcBef>
              <a:spcAft>
                <a:spcPts val="0"/>
              </a:spcAft>
              <a:buSzPts val="1200"/>
              <a:buFont typeface="Roboto Condensed Light"/>
              <a:buChar char="○"/>
              <a:defRPr/>
            </a:lvl2pPr>
            <a:lvl3pPr marL="1371566" lvl="2" indent="-304793" rtl="0">
              <a:lnSpc>
                <a:spcPct val="115000"/>
              </a:lnSpc>
              <a:spcBef>
                <a:spcPts val="1600"/>
              </a:spcBef>
              <a:spcAft>
                <a:spcPts val="0"/>
              </a:spcAft>
              <a:buSzPts val="1200"/>
              <a:buFont typeface="Roboto Condensed Light"/>
              <a:buChar char="■"/>
              <a:defRPr/>
            </a:lvl3pPr>
            <a:lvl4pPr marL="1828754" lvl="3" indent="-304793" rtl="0">
              <a:lnSpc>
                <a:spcPct val="115000"/>
              </a:lnSpc>
              <a:spcBef>
                <a:spcPts val="1600"/>
              </a:spcBef>
              <a:spcAft>
                <a:spcPts val="0"/>
              </a:spcAft>
              <a:buSzPts val="1200"/>
              <a:buFont typeface="Roboto Condensed Light"/>
              <a:buChar char="●"/>
              <a:defRPr/>
            </a:lvl4pPr>
            <a:lvl5pPr marL="2285943" lvl="4" indent="-304793" rtl="0">
              <a:lnSpc>
                <a:spcPct val="115000"/>
              </a:lnSpc>
              <a:spcBef>
                <a:spcPts val="1600"/>
              </a:spcBef>
              <a:spcAft>
                <a:spcPts val="0"/>
              </a:spcAft>
              <a:buSzPts val="1200"/>
              <a:buFont typeface="Roboto Condensed Light"/>
              <a:buChar char="○"/>
              <a:defRPr/>
            </a:lvl5pPr>
            <a:lvl6pPr marL="2743132" lvl="5" indent="-304793" rtl="0">
              <a:lnSpc>
                <a:spcPct val="115000"/>
              </a:lnSpc>
              <a:spcBef>
                <a:spcPts val="1600"/>
              </a:spcBef>
              <a:spcAft>
                <a:spcPts val="0"/>
              </a:spcAft>
              <a:buSzPts val="1200"/>
              <a:buFont typeface="Roboto Condensed Light"/>
              <a:buChar char="■"/>
              <a:defRPr/>
            </a:lvl6pPr>
            <a:lvl7pPr marL="3200320" lvl="6" indent="-304793" rtl="0">
              <a:lnSpc>
                <a:spcPct val="115000"/>
              </a:lnSpc>
              <a:spcBef>
                <a:spcPts val="1600"/>
              </a:spcBef>
              <a:spcAft>
                <a:spcPts val="0"/>
              </a:spcAft>
              <a:buSzPts val="1200"/>
              <a:buFont typeface="Roboto Condensed Light"/>
              <a:buChar char="●"/>
              <a:defRPr/>
            </a:lvl7pPr>
            <a:lvl8pPr marL="3657509" lvl="7" indent="-304793" rtl="0">
              <a:lnSpc>
                <a:spcPct val="115000"/>
              </a:lnSpc>
              <a:spcBef>
                <a:spcPts val="1600"/>
              </a:spcBef>
              <a:spcAft>
                <a:spcPts val="0"/>
              </a:spcAft>
              <a:buSzPts val="1200"/>
              <a:buFont typeface="Roboto Condensed Light"/>
              <a:buChar char="○"/>
              <a:defRPr/>
            </a:lvl8pPr>
            <a:lvl9pPr marL="4114697" lvl="8" indent="-304793" rtl="0">
              <a:lnSpc>
                <a:spcPct val="115000"/>
              </a:lnSpc>
              <a:spcBef>
                <a:spcPts val="1600"/>
              </a:spcBef>
              <a:spcAft>
                <a:spcPts val="1600"/>
              </a:spcAft>
              <a:buSzPts val="1200"/>
              <a:buFont typeface="Roboto Condensed Light"/>
              <a:buChar char="■"/>
              <a:defRPr/>
            </a:lvl9pPr>
          </a:lstStyle>
          <a:p>
            <a:pPr lvl="0"/>
            <a:r>
              <a:rPr lang="he-IL"/>
              <a:t>לחץ כדי לערוך סגנונות טקסט של תבנית בסיס</a:t>
            </a:r>
          </a:p>
        </p:txBody>
      </p:sp>
      <p:grpSp>
        <p:nvGrpSpPr>
          <p:cNvPr id="64" name="Google Shape;64;p4"/>
          <p:cNvGrpSpPr/>
          <p:nvPr/>
        </p:nvGrpSpPr>
        <p:grpSpPr>
          <a:xfrm rot="3096308" flipH="1">
            <a:off x="902412" y="3507012"/>
            <a:ext cx="6499601" cy="5467595"/>
            <a:chOff x="-946852" y="1574741"/>
            <a:chExt cx="4659767" cy="3919890"/>
          </a:xfrm>
        </p:grpSpPr>
        <p:sp>
          <p:nvSpPr>
            <p:cNvPr id="65" name="Google Shape;65;p4"/>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 name="Google Shape;66;p4"/>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67;p4"/>
            <p:cNvSpPr/>
            <p:nvPr/>
          </p:nvSpPr>
          <p:spPr>
            <a:xfrm>
              <a:off x="2831656" y="3660032"/>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 name="Google Shape;68;p4"/>
            <p:cNvSpPr/>
            <p:nvPr/>
          </p:nvSpPr>
          <p:spPr>
            <a:xfrm>
              <a:off x="1130913" y="1574741"/>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 name="Google Shape;69;p4"/>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 name="Google Shape;70;p4"/>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 name="Google Shape;71;p4"/>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 name="Google Shape;72;p4"/>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 name="Google Shape;73;p4"/>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 name="Google Shape;74;p4"/>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 name="Google Shape;75;p4"/>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 name="Google Shape;76;p4"/>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 name="Google Shape;77;p4"/>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 name="Google Shape;78;p4"/>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4"/>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 name="Google Shape;80;p4"/>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 name="Google Shape;81;p4"/>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 name="Google Shape;82;p4"/>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 name="Google Shape;83;p4"/>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 name="Google Shape;84;p4"/>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 name="Google Shape;85;p4"/>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86" name="Google Shape;86;p4"/>
          <p:cNvGrpSpPr/>
          <p:nvPr/>
        </p:nvGrpSpPr>
        <p:grpSpPr>
          <a:xfrm>
            <a:off x="2861377" y="-984560"/>
            <a:ext cx="2499523" cy="1442259"/>
            <a:chOff x="2861376" y="-984560"/>
            <a:chExt cx="2499523" cy="1442259"/>
          </a:xfrm>
        </p:grpSpPr>
        <p:pic>
          <p:nvPicPr>
            <p:cNvPr id="87" name="Google Shape;87;p4"/>
            <p:cNvPicPr preferRelativeResize="0"/>
            <p:nvPr/>
          </p:nvPicPr>
          <p:blipFill>
            <a:blip r:embed="rId3">
              <a:alphaModFix/>
            </a:blip>
            <a:stretch>
              <a:fillRect/>
            </a:stretch>
          </p:blipFill>
          <p:spPr>
            <a:xfrm>
              <a:off x="2861376" y="-984560"/>
              <a:ext cx="1879850" cy="1442259"/>
            </a:xfrm>
            <a:prstGeom prst="rect">
              <a:avLst/>
            </a:prstGeom>
            <a:noFill/>
            <a:ln>
              <a:noFill/>
            </a:ln>
          </p:spPr>
        </p:pic>
        <p:pic>
          <p:nvPicPr>
            <p:cNvPr id="88" name="Google Shape;88;p4"/>
            <p:cNvPicPr preferRelativeResize="0"/>
            <p:nvPr/>
          </p:nvPicPr>
          <p:blipFill>
            <a:blip r:embed="rId4">
              <a:alphaModFix/>
            </a:blip>
            <a:stretch>
              <a:fillRect/>
            </a:stretch>
          </p:blipFill>
          <p:spPr>
            <a:xfrm rot="6074741">
              <a:off x="4480414" y="-436387"/>
              <a:ext cx="844432" cy="766578"/>
            </a:xfrm>
            <a:prstGeom prst="rect">
              <a:avLst/>
            </a:prstGeom>
            <a:noFill/>
            <a:ln>
              <a:noFill/>
            </a:ln>
          </p:spPr>
        </p:pic>
      </p:grpSp>
    </p:spTree>
    <p:extLst>
      <p:ext uri="{BB962C8B-B14F-4D97-AF65-F5344CB8AC3E}">
        <p14:creationId xmlns:p14="http://schemas.microsoft.com/office/powerpoint/2010/main" val="14871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89"/>
        <p:cNvGrpSpPr/>
        <p:nvPr/>
      </p:nvGrpSpPr>
      <p:grpSpPr>
        <a:xfrm>
          <a:off x="0" y="0"/>
          <a:ext cx="0" cy="0"/>
          <a:chOff x="0" y="0"/>
          <a:chExt cx="0" cy="0"/>
        </a:xfrm>
      </p:grpSpPr>
      <p:pic>
        <p:nvPicPr>
          <p:cNvPr id="90" name="Google Shape;90;p5"/>
          <p:cNvPicPr preferRelativeResize="0"/>
          <p:nvPr/>
        </p:nvPicPr>
        <p:blipFill>
          <a:blip r:embed="rId2">
            <a:alphaModFix amt="2000"/>
          </a:blip>
          <a:stretch>
            <a:fillRect/>
          </a:stretch>
        </p:blipFill>
        <p:spPr>
          <a:xfrm>
            <a:off x="1" y="1"/>
            <a:ext cx="9144003" cy="5143496"/>
          </a:xfrm>
          <a:prstGeom prst="rect">
            <a:avLst/>
          </a:prstGeom>
          <a:noFill/>
          <a:ln>
            <a:noFill/>
          </a:ln>
        </p:spPr>
      </p:pic>
      <p:sp>
        <p:nvSpPr>
          <p:cNvPr id="91" name="Google Shape;91;p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he-IL"/>
              <a:t>לחץ כדי לערוך סגנון כותרת של תבנית בסיס</a:t>
            </a:r>
            <a:endParaRPr/>
          </a:p>
        </p:txBody>
      </p:sp>
      <p:sp>
        <p:nvSpPr>
          <p:cNvPr id="92" name="Google Shape;92;p5"/>
          <p:cNvSpPr txBox="1">
            <a:spLocks noGrp="1"/>
          </p:cNvSpPr>
          <p:nvPr>
            <p:ph type="subTitle" idx="1"/>
          </p:nvPr>
        </p:nvSpPr>
        <p:spPr>
          <a:xfrm>
            <a:off x="1206925" y="2393638"/>
            <a:ext cx="3195600" cy="12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he-IL"/>
              <a:t>לחץ כדי לערוך סגנון כותרת משנה של תבנית בסיס</a:t>
            </a:r>
            <a:endParaRPr/>
          </a:p>
        </p:txBody>
      </p:sp>
      <p:sp>
        <p:nvSpPr>
          <p:cNvPr id="93" name="Google Shape;93;p5"/>
          <p:cNvSpPr txBox="1">
            <a:spLocks noGrp="1"/>
          </p:cNvSpPr>
          <p:nvPr>
            <p:ph type="subTitle" idx="2"/>
          </p:nvPr>
        </p:nvSpPr>
        <p:spPr>
          <a:xfrm>
            <a:off x="4741230" y="2393624"/>
            <a:ext cx="3195600" cy="12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solidFill>
                  <a:schemeClr val="dk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r>
              <a:rPr lang="he-IL"/>
              <a:t>לחץ כדי לערוך סגנון כותרת משנה של תבנית בסיס</a:t>
            </a:r>
            <a:endParaRPr/>
          </a:p>
        </p:txBody>
      </p:sp>
      <p:sp>
        <p:nvSpPr>
          <p:cNvPr id="94" name="Google Shape;94;p5"/>
          <p:cNvSpPr txBox="1">
            <a:spLocks noGrp="1"/>
          </p:cNvSpPr>
          <p:nvPr>
            <p:ph type="subTitle" idx="3"/>
          </p:nvPr>
        </p:nvSpPr>
        <p:spPr>
          <a:xfrm>
            <a:off x="1206925" y="2075032"/>
            <a:ext cx="31956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b="1">
                <a:solidFill>
                  <a:schemeClr val="dk1"/>
                </a:solidFill>
              </a:defRPr>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a:r>
              <a:rPr lang="he-IL"/>
              <a:t>לחץ כדי לערוך סגנון כותרת משנה של תבנית בסיס</a:t>
            </a:r>
            <a:endParaRPr/>
          </a:p>
        </p:txBody>
      </p:sp>
      <p:sp>
        <p:nvSpPr>
          <p:cNvPr id="95" name="Google Shape;95;p5"/>
          <p:cNvSpPr txBox="1">
            <a:spLocks noGrp="1"/>
          </p:cNvSpPr>
          <p:nvPr>
            <p:ph type="subTitle" idx="4"/>
          </p:nvPr>
        </p:nvSpPr>
        <p:spPr>
          <a:xfrm>
            <a:off x="4741246" y="2075025"/>
            <a:ext cx="31956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b="1">
                <a:solidFill>
                  <a:schemeClr val="dk1"/>
                </a:solidFill>
              </a:defRPr>
            </a:lvl1pPr>
            <a:lvl2pPr lvl="1" algn="r" rtl="0">
              <a:lnSpc>
                <a:spcPct val="100000"/>
              </a:lnSpc>
              <a:spcBef>
                <a:spcPts val="0"/>
              </a:spcBef>
              <a:spcAft>
                <a:spcPts val="0"/>
              </a:spcAft>
              <a:buSzPts val="2000"/>
              <a:buNone/>
              <a:defRPr sz="2000"/>
            </a:lvl2pPr>
            <a:lvl3pPr lvl="2" algn="r" rtl="0">
              <a:lnSpc>
                <a:spcPct val="100000"/>
              </a:lnSpc>
              <a:spcBef>
                <a:spcPts val="0"/>
              </a:spcBef>
              <a:spcAft>
                <a:spcPts val="0"/>
              </a:spcAft>
              <a:buSzPts val="2000"/>
              <a:buNone/>
              <a:defRPr sz="2000"/>
            </a:lvl3pPr>
            <a:lvl4pPr lvl="3" algn="r" rtl="0">
              <a:lnSpc>
                <a:spcPct val="100000"/>
              </a:lnSpc>
              <a:spcBef>
                <a:spcPts val="0"/>
              </a:spcBef>
              <a:spcAft>
                <a:spcPts val="0"/>
              </a:spcAft>
              <a:buSzPts val="2000"/>
              <a:buNone/>
              <a:defRPr sz="2000"/>
            </a:lvl4pPr>
            <a:lvl5pPr lvl="4" algn="r" rtl="0">
              <a:lnSpc>
                <a:spcPct val="100000"/>
              </a:lnSpc>
              <a:spcBef>
                <a:spcPts val="0"/>
              </a:spcBef>
              <a:spcAft>
                <a:spcPts val="0"/>
              </a:spcAft>
              <a:buSzPts val="2000"/>
              <a:buNone/>
              <a:defRPr sz="2000"/>
            </a:lvl5pPr>
            <a:lvl6pPr lvl="5" algn="r" rtl="0">
              <a:lnSpc>
                <a:spcPct val="100000"/>
              </a:lnSpc>
              <a:spcBef>
                <a:spcPts val="0"/>
              </a:spcBef>
              <a:spcAft>
                <a:spcPts val="0"/>
              </a:spcAft>
              <a:buSzPts val="2000"/>
              <a:buNone/>
              <a:defRPr sz="2000"/>
            </a:lvl6pPr>
            <a:lvl7pPr lvl="6" algn="r" rtl="0">
              <a:lnSpc>
                <a:spcPct val="100000"/>
              </a:lnSpc>
              <a:spcBef>
                <a:spcPts val="0"/>
              </a:spcBef>
              <a:spcAft>
                <a:spcPts val="0"/>
              </a:spcAft>
              <a:buSzPts val="2000"/>
              <a:buNone/>
              <a:defRPr sz="2000"/>
            </a:lvl7pPr>
            <a:lvl8pPr lvl="7" algn="r" rtl="0">
              <a:lnSpc>
                <a:spcPct val="100000"/>
              </a:lnSpc>
              <a:spcBef>
                <a:spcPts val="0"/>
              </a:spcBef>
              <a:spcAft>
                <a:spcPts val="0"/>
              </a:spcAft>
              <a:buSzPts val="2000"/>
              <a:buNone/>
              <a:defRPr sz="2000"/>
            </a:lvl8pPr>
            <a:lvl9pPr lvl="8" algn="r" rtl="0">
              <a:lnSpc>
                <a:spcPct val="100000"/>
              </a:lnSpc>
              <a:spcBef>
                <a:spcPts val="0"/>
              </a:spcBef>
              <a:spcAft>
                <a:spcPts val="0"/>
              </a:spcAft>
              <a:buSzPts val="2000"/>
              <a:buNone/>
              <a:defRPr sz="2000"/>
            </a:lvl9pPr>
          </a:lstStyle>
          <a:p>
            <a:r>
              <a:rPr lang="he-IL"/>
              <a:t>לחץ כדי לערוך סגנון כותרת משנה של תבנית בסיס</a:t>
            </a:r>
            <a:endParaRPr/>
          </a:p>
        </p:txBody>
      </p:sp>
      <p:grpSp>
        <p:nvGrpSpPr>
          <p:cNvPr id="96" name="Google Shape;96;p5"/>
          <p:cNvGrpSpPr/>
          <p:nvPr/>
        </p:nvGrpSpPr>
        <p:grpSpPr>
          <a:xfrm rot="3096308" flipH="1">
            <a:off x="902412" y="3507012"/>
            <a:ext cx="6499601" cy="5467595"/>
            <a:chOff x="-946852" y="1574741"/>
            <a:chExt cx="4659767" cy="3919890"/>
          </a:xfrm>
        </p:grpSpPr>
        <p:sp>
          <p:nvSpPr>
            <p:cNvPr id="97" name="Google Shape;97;p5"/>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 name="Google Shape;98;p5"/>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 name="Google Shape;99;p5"/>
            <p:cNvSpPr/>
            <p:nvPr/>
          </p:nvSpPr>
          <p:spPr>
            <a:xfrm>
              <a:off x="2831656" y="3660032"/>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 name="Google Shape;100;p5"/>
            <p:cNvSpPr/>
            <p:nvPr/>
          </p:nvSpPr>
          <p:spPr>
            <a:xfrm>
              <a:off x="1130913" y="1574741"/>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 name="Google Shape;101;p5"/>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 name="Google Shape;102;p5"/>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 name="Google Shape;103;p5"/>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 name="Google Shape;104;p5"/>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 name="Google Shape;105;p5"/>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 name="Google Shape;106;p5"/>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 name="Google Shape;107;p5"/>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 name="Google Shape;108;p5"/>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9" name="Google Shape;109;p5"/>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 name="Google Shape;110;p5"/>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1" name="Google Shape;111;p5"/>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2" name="Google Shape;112;p5"/>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 name="Google Shape;113;p5"/>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 name="Google Shape;114;p5"/>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 name="Google Shape;115;p5"/>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 name="Google Shape;116;p5"/>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 name="Google Shape;117;p5"/>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18" name="Google Shape;118;p5"/>
          <p:cNvGrpSpPr/>
          <p:nvPr/>
        </p:nvGrpSpPr>
        <p:grpSpPr>
          <a:xfrm>
            <a:off x="-367238" y="-1297557"/>
            <a:ext cx="2550661" cy="2757239"/>
            <a:chOff x="-367239" y="-1297558"/>
            <a:chExt cx="2550661" cy="2757239"/>
          </a:xfrm>
        </p:grpSpPr>
        <p:pic>
          <p:nvPicPr>
            <p:cNvPr id="119" name="Google Shape;119;p5"/>
            <p:cNvPicPr preferRelativeResize="0"/>
            <p:nvPr/>
          </p:nvPicPr>
          <p:blipFill>
            <a:blip r:embed="rId3">
              <a:alphaModFix/>
            </a:blip>
            <a:stretch>
              <a:fillRect/>
            </a:stretch>
          </p:blipFill>
          <p:spPr>
            <a:xfrm rot="-1460112">
              <a:off x="89926" y="-974311"/>
              <a:ext cx="1879850" cy="1442257"/>
            </a:xfrm>
            <a:prstGeom prst="rect">
              <a:avLst/>
            </a:prstGeom>
            <a:noFill/>
            <a:ln>
              <a:noFill/>
            </a:ln>
          </p:spPr>
        </p:pic>
        <p:pic>
          <p:nvPicPr>
            <p:cNvPr id="120" name="Google Shape;120;p5"/>
            <p:cNvPicPr preferRelativeResize="0"/>
            <p:nvPr/>
          </p:nvPicPr>
          <p:blipFill>
            <a:blip r:embed="rId4">
              <a:alphaModFix/>
            </a:blip>
            <a:stretch>
              <a:fillRect/>
            </a:stretch>
          </p:blipFill>
          <p:spPr>
            <a:xfrm rot="6074724">
              <a:off x="-331188" y="587538"/>
              <a:ext cx="844431" cy="766576"/>
            </a:xfrm>
            <a:prstGeom prst="rect">
              <a:avLst/>
            </a:prstGeom>
            <a:noFill/>
            <a:ln>
              <a:noFill/>
            </a:ln>
          </p:spPr>
        </p:pic>
      </p:grpSp>
    </p:spTree>
    <p:extLst>
      <p:ext uri="{BB962C8B-B14F-4D97-AF65-F5344CB8AC3E}">
        <p14:creationId xmlns:p14="http://schemas.microsoft.com/office/powerpoint/2010/main" val="310089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21"/>
        <p:cNvGrpSpPr/>
        <p:nvPr/>
      </p:nvGrpSpPr>
      <p:grpSpPr>
        <a:xfrm>
          <a:off x="0" y="0"/>
          <a:ext cx="0" cy="0"/>
          <a:chOff x="0" y="0"/>
          <a:chExt cx="0" cy="0"/>
        </a:xfrm>
      </p:grpSpPr>
      <p:pic>
        <p:nvPicPr>
          <p:cNvPr id="122" name="Google Shape;122;p6"/>
          <p:cNvPicPr preferRelativeResize="0"/>
          <p:nvPr/>
        </p:nvPicPr>
        <p:blipFill>
          <a:blip r:embed="rId2">
            <a:alphaModFix amt="2000"/>
          </a:blip>
          <a:stretch>
            <a:fillRect/>
          </a:stretch>
        </p:blipFill>
        <p:spPr>
          <a:xfrm>
            <a:off x="1" y="1"/>
            <a:ext cx="9144003" cy="5143496"/>
          </a:xfrm>
          <a:prstGeom prst="rect">
            <a:avLst/>
          </a:prstGeom>
          <a:noFill/>
          <a:ln>
            <a:noFill/>
          </a:ln>
        </p:spPr>
      </p:pic>
      <p:grpSp>
        <p:nvGrpSpPr>
          <p:cNvPr id="123" name="Google Shape;123;p6"/>
          <p:cNvGrpSpPr/>
          <p:nvPr/>
        </p:nvGrpSpPr>
        <p:grpSpPr>
          <a:xfrm>
            <a:off x="-2685799" y="-2214919"/>
            <a:ext cx="16209052" cy="11665917"/>
            <a:chOff x="-2685799" y="-2214919"/>
            <a:chExt cx="16209052" cy="11665917"/>
          </a:xfrm>
        </p:grpSpPr>
        <p:grpSp>
          <p:nvGrpSpPr>
            <p:cNvPr id="124" name="Google Shape;124;p6"/>
            <p:cNvGrpSpPr/>
            <p:nvPr/>
          </p:nvGrpSpPr>
          <p:grpSpPr>
            <a:xfrm rot="5400000" flipH="1">
              <a:off x="-3203094" y="3468851"/>
              <a:ext cx="6499442" cy="5464852"/>
              <a:chOff x="-946852" y="1576612"/>
              <a:chExt cx="4659767" cy="3918019"/>
            </a:xfrm>
          </p:grpSpPr>
          <p:sp>
            <p:nvSpPr>
              <p:cNvPr id="125" name="Google Shape;125;p6"/>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6" name="Google Shape;126;p6"/>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7" name="Google Shape;127;p6"/>
              <p:cNvSpPr/>
              <p:nvPr/>
            </p:nvSpPr>
            <p:spPr>
              <a:xfrm>
                <a:off x="2793653" y="3343760"/>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 name="Google Shape;128;p6"/>
              <p:cNvSpPr/>
              <p:nvPr/>
            </p:nvSpPr>
            <p:spPr>
              <a:xfrm>
                <a:off x="726210" y="1671224"/>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 name="Google Shape;129;p6"/>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 name="Google Shape;130;p6"/>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 name="Google Shape;131;p6"/>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 name="Google Shape;132;p6"/>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 name="Google Shape;133;p6"/>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 name="Google Shape;134;p6"/>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 name="Google Shape;135;p6"/>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6" name="Google Shape;136;p6"/>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7" name="Google Shape;137;p6"/>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8" name="Google Shape;138;p6"/>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9" name="Google Shape;139;p6"/>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0" name="Google Shape;140;p6"/>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1" name="Google Shape;141;p6"/>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2" name="Google Shape;142;p6"/>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3" name="Google Shape;143;p6"/>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4" name="Google Shape;144;p6"/>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5" name="Google Shape;145;p6"/>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46" name="Google Shape;146;p6"/>
            <p:cNvGrpSpPr/>
            <p:nvPr/>
          </p:nvGrpSpPr>
          <p:grpSpPr>
            <a:xfrm rot="-5400000" flipH="1">
              <a:off x="7541106" y="-1697624"/>
              <a:ext cx="6499442" cy="5464852"/>
              <a:chOff x="-946852" y="1576612"/>
              <a:chExt cx="4659767" cy="3918019"/>
            </a:xfrm>
          </p:grpSpPr>
          <p:sp>
            <p:nvSpPr>
              <p:cNvPr id="147" name="Google Shape;147;p6"/>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8" name="Google Shape;148;p6"/>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9" name="Google Shape;149;p6"/>
              <p:cNvSpPr/>
              <p:nvPr/>
            </p:nvSpPr>
            <p:spPr>
              <a:xfrm>
                <a:off x="2793653" y="3343760"/>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0" name="Google Shape;150;p6"/>
              <p:cNvSpPr/>
              <p:nvPr/>
            </p:nvSpPr>
            <p:spPr>
              <a:xfrm>
                <a:off x="726210" y="1671224"/>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1" name="Google Shape;151;p6"/>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2" name="Google Shape;152;p6"/>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3" name="Google Shape;153;p6"/>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4" name="Google Shape;154;p6"/>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5" name="Google Shape;155;p6"/>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6" name="Google Shape;156;p6"/>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7" name="Google Shape;157;p6"/>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8" name="Google Shape;158;p6"/>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9" name="Google Shape;159;p6"/>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0" name="Google Shape;160;p6"/>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1" name="Google Shape;161;p6"/>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2" name="Google Shape;162;p6"/>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3" name="Google Shape;163;p6"/>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4" name="Google Shape;164;p6"/>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5" name="Google Shape;165;p6"/>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6" name="Google Shape;166;p6"/>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7" name="Google Shape;167;p6"/>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nvGrpSpPr>
          <p:cNvPr id="168" name="Google Shape;168;p6"/>
          <p:cNvGrpSpPr/>
          <p:nvPr/>
        </p:nvGrpSpPr>
        <p:grpSpPr>
          <a:xfrm>
            <a:off x="7088262" y="-1063007"/>
            <a:ext cx="3454174" cy="2354067"/>
            <a:chOff x="7088262" y="-1063008"/>
            <a:chExt cx="3454174" cy="2354067"/>
          </a:xfrm>
        </p:grpSpPr>
        <p:pic>
          <p:nvPicPr>
            <p:cNvPr id="169" name="Google Shape;169;p6"/>
            <p:cNvPicPr preferRelativeResize="0"/>
            <p:nvPr/>
          </p:nvPicPr>
          <p:blipFill rotWithShape="1">
            <a:blip r:embed="rId3">
              <a:alphaModFix/>
            </a:blip>
            <a:srcRect/>
            <a:stretch/>
          </p:blipFill>
          <p:spPr>
            <a:xfrm rot="-1066569">
              <a:off x="7188424" y="-594119"/>
              <a:ext cx="3253851" cy="1165001"/>
            </a:xfrm>
            <a:prstGeom prst="rect">
              <a:avLst/>
            </a:prstGeom>
            <a:noFill/>
            <a:ln>
              <a:noFill/>
            </a:ln>
          </p:spPr>
        </p:pic>
        <p:pic>
          <p:nvPicPr>
            <p:cNvPr id="170" name="Google Shape;170;p6"/>
            <p:cNvPicPr preferRelativeResize="0"/>
            <p:nvPr/>
          </p:nvPicPr>
          <p:blipFill>
            <a:blip r:embed="rId4">
              <a:alphaModFix/>
            </a:blip>
            <a:stretch>
              <a:fillRect/>
            </a:stretch>
          </p:blipFill>
          <p:spPr>
            <a:xfrm rot="10317297">
              <a:off x="8491831" y="164465"/>
              <a:ext cx="1157485" cy="1050769"/>
            </a:xfrm>
            <a:prstGeom prst="rect">
              <a:avLst/>
            </a:prstGeom>
            <a:noFill/>
            <a:ln>
              <a:noFill/>
            </a:ln>
          </p:spPr>
        </p:pic>
      </p:grpSp>
      <p:sp>
        <p:nvSpPr>
          <p:cNvPr id="171" name="Google Shape;171;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he-IL"/>
              <a:t>לחץ כדי לערוך סגנון כותרת של תבנית בסיס</a:t>
            </a:r>
            <a:endParaRPr/>
          </a:p>
        </p:txBody>
      </p:sp>
    </p:spTree>
    <p:extLst>
      <p:ext uri="{BB962C8B-B14F-4D97-AF65-F5344CB8AC3E}">
        <p14:creationId xmlns:p14="http://schemas.microsoft.com/office/powerpoint/2010/main" val="2344766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72"/>
        <p:cNvGrpSpPr/>
        <p:nvPr/>
      </p:nvGrpSpPr>
      <p:grpSpPr>
        <a:xfrm>
          <a:off x="0" y="0"/>
          <a:ext cx="0" cy="0"/>
          <a:chOff x="0" y="0"/>
          <a:chExt cx="0" cy="0"/>
        </a:xfrm>
      </p:grpSpPr>
      <p:pic>
        <p:nvPicPr>
          <p:cNvPr id="173" name="Google Shape;173;p7"/>
          <p:cNvPicPr preferRelativeResize="0"/>
          <p:nvPr/>
        </p:nvPicPr>
        <p:blipFill>
          <a:blip r:embed="rId2">
            <a:alphaModFix amt="2000"/>
          </a:blip>
          <a:stretch>
            <a:fillRect/>
          </a:stretch>
        </p:blipFill>
        <p:spPr>
          <a:xfrm>
            <a:off x="1" y="1"/>
            <a:ext cx="9144003" cy="5143496"/>
          </a:xfrm>
          <a:prstGeom prst="rect">
            <a:avLst/>
          </a:prstGeom>
          <a:noFill/>
          <a:ln>
            <a:noFill/>
          </a:ln>
        </p:spPr>
      </p:pic>
      <p:sp>
        <p:nvSpPr>
          <p:cNvPr id="174" name="Google Shape;174;p7"/>
          <p:cNvSpPr txBox="1">
            <a:spLocks noGrp="1"/>
          </p:cNvSpPr>
          <p:nvPr>
            <p:ph type="body" idx="1"/>
          </p:nvPr>
        </p:nvSpPr>
        <p:spPr>
          <a:xfrm>
            <a:off x="4572000" y="1913281"/>
            <a:ext cx="3858900" cy="1901700"/>
          </a:xfrm>
          <a:prstGeom prst="rect">
            <a:avLst/>
          </a:prstGeom>
        </p:spPr>
        <p:txBody>
          <a:bodyPr spcFirstLastPara="1" wrap="square" lIns="91425" tIns="91425" rIns="91425" bIns="91425" anchor="t" anchorCtr="0">
            <a:noAutofit/>
          </a:bodyPr>
          <a:lstStyle>
            <a:lvl1pPr marL="457189" lvl="0" indent="-304793" rtl="0">
              <a:lnSpc>
                <a:spcPct val="100000"/>
              </a:lnSpc>
              <a:spcBef>
                <a:spcPts val="0"/>
              </a:spcBef>
              <a:spcAft>
                <a:spcPts val="0"/>
              </a:spcAft>
              <a:buSzPts val="1200"/>
              <a:buChar char="●"/>
              <a:defRPr>
                <a:solidFill>
                  <a:srgbClr val="434343"/>
                </a:solidFill>
              </a:defRPr>
            </a:lvl1pPr>
            <a:lvl2pPr marL="914378" lvl="1" indent="-304793" rtl="0">
              <a:lnSpc>
                <a:spcPct val="115000"/>
              </a:lnSpc>
              <a:spcBef>
                <a:spcPts val="0"/>
              </a:spcBef>
              <a:spcAft>
                <a:spcPts val="0"/>
              </a:spcAft>
              <a:buSzPts val="1200"/>
              <a:buChar char="○"/>
              <a:defRPr>
                <a:solidFill>
                  <a:srgbClr val="434343"/>
                </a:solidFill>
              </a:defRPr>
            </a:lvl2pPr>
            <a:lvl3pPr marL="1371566" lvl="2" indent="-304793" rtl="0">
              <a:lnSpc>
                <a:spcPct val="115000"/>
              </a:lnSpc>
              <a:spcBef>
                <a:spcPts val="1600"/>
              </a:spcBef>
              <a:spcAft>
                <a:spcPts val="0"/>
              </a:spcAft>
              <a:buSzPts val="1200"/>
              <a:buChar char="■"/>
              <a:defRPr/>
            </a:lvl3pPr>
            <a:lvl4pPr marL="1828754" lvl="3" indent="-304793" rtl="0">
              <a:lnSpc>
                <a:spcPct val="115000"/>
              </a:lnSpc>
              <a:spcBef>
                <a:spcPts val="1600"/>
              </a:spcBef>
              <a:spcAft>
                <a:spcPts val="0"/>
              </a:spcAft>
              <a:buSzPts val="1200"/>
              <a:buChar char="●"/>
              <a:defRPr>
                <a:solidFill>
                  <a:srgbClr val="434343"/>
                </a:solidFill>
              </a:defRPr>
            </a:lvl4pPr>
            <a:lvl5pPr marL="2285943" lvl="4" indent="-304793" rtl="0">
              <a:lnSpc>
                <a:spcPct val="115000"/>
              </a:lnSpc>
              <a:spcBef>
                <a:spcPts val="1600"/>
              </a:spcBef>
              <a:spcAft>
                <a:spcPts val="0"/>
              </a:spcAft>
              <a:buSzPts val="1200"/>
              <a:buChar char="○"/>
              <a:defRPr>
                <a:solidFill>
                  <a:srgbClr val="434343"/>
                </a:solidFill>
              </a:defRPr>
            </a:lvl5pPr>
            <a:lvl6pPr marL="2743132" lvl="5" indent="-304793" rtl="0">
              <a:lnSpc>
                <a:spcPct val="115000"/>
              </a:lnSpc>
              <a:spcBef>
                <a:spcPts val="1600"/>
              </a:spcBef>
              <a:spcAft>
                <a:spcPts val="0"/>
              </a:spcAft>
              <a:buSzPts val="1200"/>
              <a:buChar char="■"/>
              <a:defRPr>
                <a:solidFill>
                  <a:srgbClr val="434343"/>
                </a:solidFill>
              </a:defRPr>
            </a:lvl6pPr>
            <a:lvl7pPr marL="3200320" lvl="6" indent="-304793" rtl="0">
              <a:lnSpc>
                <a:spcPct val="115000"/>
              </a:lnSpc>
              <a:spcBef>
                <a:spcPts val="1600"/>
              </a:spcBef>
              <a:spcAft>
                <a:spcPts val="0"/>
              </a:spcAft>
              <a:buSzPts val="1200"/>
              <a:buChar char="●"/>
              <a:defRPr>
                <a:solidFill>
                  <a:srgbClr val="434343"/>
                </a:solidFill>
              </a:defRPr>
            </a:lvl7pPr>
            <a:lvl8pPr marL="3657509" lvl="7" indent="-304793" rtl="0">
              <a:lnSpc>
                <a:spcPct val="115000"/>
              </a:lnSpc>
              <a:spcBef>
                <a:spcPts val="1600"/>
              </a:spcBef>
              <a:spcAft>
                <a:spcPts val="0"/>
              </a:spcAft>
              <a:buSzPts val="1200"/>
              <a:buChar char="○"/>
              <a:defRPr>
                <a:solidFill>
                  <a:srgbClr val="434343"/>
                </a:solidFill>
              </a:defRPr>
            </a:lvl8pPr>
            <a:lvl9pPr marL="4114697" lvl="8" indent="-304793" rtl="0">
              <a:lnSpc>
                <a:spcPct val="115000"/>
              </a:lnSpc>
              <a:spcBef>
                <a:spcPts val="1600"/>
              </a:spcBef>
              <a:spcAft>
                <a:spcPts val="1600"/>
              </a:spcAft>
              <a:buSzPts val="1200"/>
              <a:buChar char="■"/>
              <a:defRPr>
                <a:solidFill>
                  <a:srgbClr val="434343"/>
                </a:solidFill>
              </a:defRPr>
            </a:lvl9pPr>
          </a:lstStyle>
          <a:p>
            <a:pPr lvl="0"/>
            <a:r>
              <a:rPr lang="he-IL"/>
              <a:t>לחץ כדי לערוך סגנונות טקסט של תבנית בסיס</a:t>
            </a:r>
          </a:p>
        </p:txBody>
      </p:sp>
      <p:sp>
        <p:nvSpPr>
          <p:cNvPr id="175" name="Google Shape;175;p7"/>
          <p:cNvSpPr txBox="1">
            <a:spLocks noGrp="1"/>
          </p:cNvSpPr>
          <p:nvPr>
            <p:ph type="title"/>
          </p:nvPr>
        </p:nvSpPr>
        <p:spPr>
          <a:xfrm>
            <a:off x="4572000" y="1328500"/>
            <a:ext cx="3858900" cy="5847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he-IL"/>
              <a:t>לחץ כדי לערוך סגנון כותרת של תבנית בסיס</a:t>
            </a:r>
            <a:endParaRPr/>
          </a:p>
        </p:txBody>
      </p:sp>
      <p:sp>
        <p:nvSpPr>
          <p:cNvPr id="176" name="Google Shape;176;p7"/>
          <p:cNvSpPr>
            <a:spLocks noGrp="1"/>
          </p:cNvSpPr>
          <p:nvPr>
            <p:ph type="pic" idx="2"/>
          </p:nvPr>
        </p:nvSpPr>
        <p:spPr>
          <a:xfrm>
            <a:off x="713100" y="778800"/>
            <a:ext cx="3585900" cy="3585900"/>
          </a:xfrm>
          <a:prstGeom prst="rect">
            <a:avLst/>
          </a:prstGeom>
          <a:noFill/>
          <a:ln>
            <a:noFill/>
          </a:ln>
        </p:spPr>
      </p:sp>
      <p:grpSp>
        <p:nvGrpSpPr>
          <p:cNvPr id="177" name="Google Shape;177;p7"/>
          <p:cNvGrpSpPr/>
          <p:nvPr/>
        </p:nvGrpSpPr>
        <p:grpSpPr>
          <a:xfrm>
            <a:off x="-4280498" y="782682"/>
            <a:ext cx="16669197" cy="7827172"/>
            <a:chOff x="-4280499" y="782681"/>
            <a:chExt cx="16669197" cy="7827172"/>
          </a:xfrm>
        </p:grpSpPr>
        <p:grpSp>
          <p:nvGrpSpPr>
            <p:cNvPr id="178" name="Google Shape;178;p7"/>
            <p:cNvGrpSpPr/>
            <p:nvPr/>
          </p:nvGrpSpPr>
          <p:grpSpPr>
            <a:xfrm flipH="1">
              <a:off x="5889256" y="3145001"/>
              <a:ext cx="6499442" cy="5464852"/>
              <a:chOff x="-946852" y="1576612"/>
              <a:chExt cx="4659767" cy="3918019"/>
            </a:xfrm>
          </p:grpSpPr>
          <p:sp>
            <p:nvSpPr>
              <p:cNvPr id="179" name="Google Shape;179;p7"/>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0" name="Google Shape;180;p7"/>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1" name="Google Shape;181;p7"/>
              <p:cNvSpPr/>
              <p:nvPr/>
            </p:nvSpPr>
            <p:spPr>
              <a:xfrm>
                <a:off x="2793653" y="3343760"/>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2" name="Google Shape;182;p7"/>
              <p:cNvSpPr/>
              <p:nvPr/>
            </p:nvSpPr>
            <p:spPr>
              <a:xfrm>
                <a:off x="726210" y="1671224"/>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3" name="Google Shape;183;p7"/>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4" name="Google Shape;184;p7"/>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5" name="Google Shape;185;p7"/>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6" name="Google Shape;186;p7"/>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7" name="Google Shape;187;p7"/>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8" name="Google Shape;188;p7"/>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9" name="Google Shape;189;p7"/>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0" name="Google Shape;190;p7"/>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1" name="Google Shape;191;p7"/>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2" name="Google Shape;192;p7"/>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3" name="Google Shape;193;p7"/>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4" name="Google Shape;194;p7"/>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5" name="Google Shape;195;p7"/>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6" name="Google Shape;196;p7"/>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7" name="Google Shape;197;p7"/>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8" name="Google Shape;198;p7"/>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9" name="Google Shape;199;p7"/>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00" name="Google Shape;200;p7"/>
            <p:cNvGrpSpPr/>
            <p:nvPr/>
          </p:nvGrpSpPr>
          <p:grpSpPr>
            <a:xfrm rot="5400000" flipH="1">
              <a:off x="-4797794" y="1299976"/>
              <a:ext cx="6499442" cy="5464852"/>
              <a:chOff x="-946852" y="1576612"/>
              <a:chExt cx="4659767" cy="3918019"/>
            </a:xfrm>
          </p:grpSpPr>
          <p:sp>
            <p:nvSpPr>
              <p:cNvPr id="201" name="Google Shape;201;p7"/>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2" name="Google Shape;202;p7"/>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3" name="Google Shape;203;p7"/>
              <p:cNvSpPr/>
              <p:nvPr/>
            </p:nvSpPr>
            <p:spPr>
              <a:xfrm>
                <a:off x="2793653" y="3343760"/>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4" name="Google Shape;204;p7"/>
              <p:cNvSpPr/>
              <p:nvPr/>
            </p:nvSpPr>
            <p:spPr>
              <a:xfrm>
                <a:off x="726210" y="1671224"/>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5" name="Google Shape;205;p7"/>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6" name="Google Shape;206;p7"/>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7" name="Google Shape;207;p7"/>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8" name="Google Shape;208;p7"/>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 name="Google Shape;209;p7"/>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0" name="Google Shape;210;p7"/>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1" name="Google Shape;211;p7"/>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2" name="Google Shape;212;p7"/>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3" name="Google Shape;213;p7"/>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4" name="Google Shape;214;p7"/>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5" name="Google Shape;215;p7"/>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6" name="Google Shape;216;p7"/>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7" name="Google Shape;217;p7"/>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8" name="Google Shape;218;p7"/>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9" name="Google Shape;219;p7"/>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0" name="Google Shape;220;p7"/>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1" name="Google Shape;221;p7"/>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Tree>
    <p:extLst>
      <p:ext uri="{BB962C8B-B14F-4D97-AF65-F5344CB8AC3E}">
        <p14:creationId xmlns:p14="http://schemas.microsoft.com/office/powerpoint/2010/main" val="147915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22"/>
        <p:cNvGrpSpPr/>
        <p:nvPr/>
      </p:nvGrpSpPr>
      <p:grpSpPr>
        <a:xfrm>
          <a:off x="0" y="0"/>
          <a:ext cx="0" cy="0"/>
          <a:chOff x="0" y="0"/>
          <a:chExt cx="0" cy="0"/>
        </a:xfrm>
      </p:grpSpPr>
      <p:pic>
        <p:nvPicPr>
          <p:cNvPr id="223" name="Google Shape;223;p8"/>
          <p:cNvPicPr preferRelativeResize="0"/>
          <p:nvPr/>
        </p:nvPicPr>
        <p:blipFill>
          <a:blip r:embed="rId2">
            <a:alphaModFix amt="2000"/>
          </a:blip>
          <a:stretch>
            <a:fillRect/>
          </a:stretch>
        </p:blipFill>
        <p:spPr>
          <a:xfrm>
            <a:off x="1" y="1"/>
            <a:ext cx="9144003" cy="5143496"/>
          </a:xfrm>
          <a:prstGeom prst="rect">
            <a:avLst/>
          </a:prstGeom>
          <a:noFill/>
          <a:ln>
            <a:noFill/>
          </a:ln>
        </p:spPr>
      </p:pic>
      <p:sp>
        <p:nvSpPr>
          <p:cNvPr id="224" name="Google Shape;224;p8"/>
          <p:cNvSpPr txBox="1">
            <a:spLocks noGrp="1"/>
          </p:cNvSpPr>
          <p:nvPr>
            <p:ph type="title"/>
          </p:nvPr>
        </p:nvSpPr>
        <p:spPr>
          <a:xfrm>
            <a:off x="2317950" y="1450550"/>
            <a:ext cx="4508100" cy="22425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he-IL"/>
              <a:t>לחץ כדי לערוך סגנון כותרת של תבנית בסיס</a:t>
            </a:r>
            <a:endParaRPr/>
          </a:p>
        </p:txBody>
      </p:sp>
      <p:grpSp>
        <p:nvGrpSpPr>
          <p:cNvPr id="225" name="Google Shape;225;p8"/>
          <p:cNvGrpSpPr/>
          <p:nvPr/>
        </p:nvGrpSpPr>
        <p:grpSpPr>
          <a:xfrm>
            <a:off x="-4280498" y="782682"/>
            <a:ext cx="16669197" cy="7827172"/>
            <a:chOff x="-4280499" y="782681"/>
            <a:chExt cx="16669197" cy="7827172"/>
          </a:xfrm>
        </p:grpSpPr>
        <p:grpSp>
          <p:nvGrpSpPr>
            <p:cNvPr id="226" name="Google Shape;226;p8"/>
            <p:cNvGrpSpPr/>
            <p:nvPr/>
          </p:nvGrpSpPr>
          <p:grpSpPr>
            <a:xfrm flipH="1">
              <a:off x="5889256" y="3145001"/>
              <a:ext cx="6499442" cy="5464852"/>
              <a:chOff x="-946852" y="1576612"/>
              <a:chExt cx="4659767" cy="3918019"/>
            </a:xfrm>
          </p:grpSpPr>
          <p:sp>
            <p:nvSpPr>
              <p:cNvPr id="227" name="Google Shape;227;p8"/>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8" name="Google Shape;228;p8"/>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9" name="Google Shape;229;p8"/>
              <p:cNvSpPr/>
              <p:nvPr/>
            </p:nvSpPr>
            <p:spPr>
              <a:xfrm>
                <a:off x="2793653" y="3343760"/>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0" name="Google Shape;230;p8"/>
              <p:cNvSpPr/>
              <p:nvPr/>
            </p:nvSpPr>
            <p:spPr>
              <a:xfrm>
                <a:off x="726210" y="1671224"/>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1" name="Google Shape;231;p8"/>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2" name="Google Shape;232;p8"/>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3" name="Google Shape;233;p8"/>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4" name="Google Shape;234;p8"/>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5" name="Google Shape;235;p8"/>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6" name="Google Shape;236;p8"/>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7" name="Google Shape;237;p8"/>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8" name="Google Shape;238;p8"/>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9" name="Google Shape;239;p8"/>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0" name="Google Shape;240;p8"/>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1" name="Google Shape;241;p8"/>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2" name="Google Shape;242;p8"/>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3" name="Google Shape;243;p8"/>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4" name="Google Shape;244;p8"/>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5" name="Google Shape;245;p8"/>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6" name="Google Shape;246;p8"/>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7" name="Google Shape;247;p8"/>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48" name="Google Shape;248;p8"/>
            <p:cNvGrpSpPr/>
            <p:nvPr/>
          </p:nvGrpSpPr>
          <p:grpSpPr>
            <a:xfrm rot="5400000" flipH="1">
              <a:off x="-4797794" y="1299976"/>
              <a:ext cx="6499442" cy="5464852"/>
              <a:chOff x="-946852" y="1576612"/>
              <a:chExt cx="4659767" cy="3918019"/>
            </a:xfrm>
          </p:grpSpPr>
          <p:sp>
            <p:nvSpPr>
              <p:cNvPr id="249" name="Google Shape;249;p8"/>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0" name="Google Shape;250;p8"/>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1" name="Google Shape;251;p8"/>
              <p:cNvSpPr/>
              <p:nvPr/>
            </p:nvSpPr>
            <p:spPr>
              <a:xfrm>
                <a:off x="2793653" y="3343760"/>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2" name="Google Shape;252;p8"/>
              <p:cNvSpPr/>
              <p:nvPr/>
            </p:nvSpPr>
            <p:spPr>
              <a:xfrm>
                <a:off x="726210" y="1671224"/>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3" name="Google Shape;253;p8"/>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4" name="Google Shape;254;p8"/>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5" name="Google Shape;255;p8"/>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6" name="Google Shape;256;p8"/>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7" name="Google Shape;257;p8"/>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8" name="Google Shape;258;p8"/>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9" name="Google Shape;259;p8"/>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0" name="Google Shape;260;p8"/>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1" name="Google Shape;261;p8"/>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2" name="Google Shape;262;p8"/>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3" name="Google Shape;263;p8"/>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4" name="Google Shape;264;p8"/>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5" name="Google Shape;265;p8"/>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6" name="Google Shape;266;p8"/>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7" name="Google Shape;267;p8"/>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8" name="Google Shape;268;p8"/>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9" name="Google Shape;269;p8"/>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Tree>
    <p:extLst>
      <p:ext uri="{BB962C8B-B14F-4D97-AF65-F5344CB8AC3E}">
        <p14:creationId xmlns:p14="http://schemas.microsoft.com/office/powerpoint/2010/main" val="1373145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70"/>
        <p:cNvGrpSpPr/>
        <p:nvPr/>
      </p:nvGrpSpPr>
      <p:grpSpPr>
        <a:xfrm>
          <a:off x="0" y="0"/>
          <a:ext cx="0" cy="0"/>
          <a:chOff x="0" y="0"/>
          <a:chExt cx="0" cy="0"/>
        </a:xfrm>
      </p:grpSpPr>
      <p:pic>
        <p:nvPicPr>
          <p:cNvPr id="271" name="Google Shape;271;p9"/>
          <p:cNvPicPr preferRelativeResize="0"/>
          <p:nvPr/>
        </p:nvPicPr>
        <p:blipFill>
          <a:blip r:embed="rId2">
            <a:alphaModFix amt="2000"/>
          </a:blip>
          <a:stretch>
            <a:fillRect/>
          </a:stretch>
        </p:blipFill>
        <p:spPr>
          <a:xfrm>
            <a:off x="1" y="1"/>
            <a:ext cx="9144003" cy="5143496"/>
          </a:xfrm>
          <a:prstGeom prst="rect">
            <a:avLst/>
          </a:prstGeom>
          <a:noFill/>
          <a:ln>
            <a:noFill/>
          </a:ln>
        </p:spPr>
      </p:pic>
      <p:sp>
        <p:nvSpPr>
          <p:cNvPr id="272" name="Google Shape;272;p9"/>
          <p:cNvSpPr txBox="1">
            <a:spLocks noGrp="1"/>
          </p:cNvSpPr>
          <p:nvPr>
            <p:ph type="title"/>
          </p:nvPr>
        </p:nvSpPr>
        <p:spPr>
          <a:xfrm>
            <a:off x="2241450" y="1520250"/>
            <a:ext cx="4661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he-IL"/>
              <a:t>לחץ כדי לערוך סגנון כותרת של תבנית בסיס</a:t>
            </a:r>
            <a:endParaRPr/>
          </a:p>
        </p:txBody>
      </p:sp>
      <p:sp>
        <p:nvSpPr>
          <p:cNvPr id="273" name="Google Shape;273;p9"/>
          <p:cNvSpPr txBox="1">
            <a:spLocks noGrp="1"/>
          </p:cNvSpPr>
          <p:nvPr>
            <p:ph type="subTitle" idx="1"/>
          </p:nvPr>
        </p:nvSpPr>
        <p:spPr>
          <a:xfrm>
            <a:off x="2241550" y="2362050"/>
            <a:ext cx="4661100" cy="12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sz="1400"/>
            </a:lvl2pPr>
            <a:lvl3pPr lvl="2" algn="ctr" rtl="0">
              <a:lnSpc>
                <a:spcPct val="100000"/>
              </a:lnSpc>
              <a:spcBef>
                <a:spcPts val="1600"/>
              </a:spcBef>
              <a:spcAft>
                <a:spcPts val="0"/>
              </a:spcAft>
              <a:buSzPts val="1400"/>
              <a:buNone/>
              <a:defRPr sz="1400"/>
            </a:lvl3pPr>
            <a:lvl4pPr lvl="3" algn="ctr" rtl="0">
              <a:lnSpc>
                <a:spcPct val="100000"/>
              </a:lnSpc>
              <a:spcBef>
                <a:spcPts val="1600"/>
              </a:spcBef>
              <a:spcAft>
                <a:spcPts val="0"/>
              </a:spcAft>
              <a:buSzPts val="1400"/>
              <a:buNone/>
              <a:defRPr sz="1400"/>
            </a:lvl4pPr>
            <a:lvl5pPr lvl="4" algn="ctr" rtl="0">
              <a:lnSpc>
                <a:spcPct val="100000"/>
              </a:lnSpc>
              <a:spcBef>
                <a:spcPts val="1600"/>
              </a:spcBef>
              <a:spcAft>
                <a:spcPts val="0"/>
              </a:spcAft>
              <a:buSzPts val="1400"/>
              <a:buNone/>
              <a:defRPr sz="1400"/>
            </a:lvl5pPr>
            <a:lvl6pPr lvl="5" algn="ctr" rtl="0">
              <a:lnSpc>
                <a:spcPct val="100000"/>
              </a:lnSpc>
              <a:spcBef>
                <a:spcPts val="1600"/>
              </a:spcBef>
              <a:spcAft>
                <a:spcPts val="0"/>
              </a:spcAft>
              <a:buSzPts val="1400"/>
              <a:buNone/>
              <a:defRPr sz="1400"/>
            </a:lvl6pPr>
            <a:lvl7pPr lvl="6" algn="ctr" rtl="0">
              <a:lnSpc>
                <a:spcPct val="100000"/>
              </a:lnSpc>
              <a:spcBef>
                <a:spcPts val="1600"/>
              </a:spcBef>
              <a:spcAft>
                <a:spcPts val="0"/>
              </a:spcAft>
              <a:buSzPts val="1400"/>
              <a:buNone/>
              <a:defRPr sz="1400"/>
            </a:lvl7pPr>
            <a:lvl8pPr lvl="7" algn="ctr" rtl="0">
              <a:lnSpc>
                <a:spcPct val="100000"/>
              </a:lnSpc>
              <a:spcBef>
                <a:spcPts val="1600"/>
              </a:spcBef>
              <a:spcAft>
                <a:spcPts val="0"/>
              </a:spcAft>
              <a:buSzPts val="1400"/>
              <a:buNone/>
              <a:defRPr sz="1400"/>
            </a:lvl8pPr>
            <a:lvl9pPr lvl="8" algn="ctr" rtl="0">
              <a:lnSpc>
                <a:spcPct val="100000"/>
              </a:lnSpc>
              <a:spcBef>
                <a:spcPts val="1600"/>
              </a:spcBef>
              <a:spcAft>
                <a:spcPts val="1600"/>
              </a:spcAft>
              <a:buSzPts val="1400"/>
              <a:buNone/>
              <a:defRPr sz="1400"/>
            </a:lvl9pPr>
          </a:lstStyle>
          <a:p>
            <a:r>
              <a:rPr lang="he-IL"/>
              <a:t>לחץ כדי לערוך סגנון כותרת משנה של תבנית בסיס</a:t>
            </a:r>
            <a:endParaRPr/>
          </a:p>
        </p:txBody>
      </p:sp>
      <p:grpSp>
        <p:nvGrpSpPr>
          <p:cNvPr id="274" name="Google Shape;274;p9"/>
          <p:cNvGrpSpPr/>
          <p:nvPr/>
        </p:nvGrpSpPr>
        <p:grpSpPr>
          <a:xfrm>
            <a:off x="-4175894" y="-2567499"/>
            <a:ext cx="16710242" cy="11196402"/>
            <a:chOff x="-4175894" y="-2567499"/>
            <a:chExt cx="16710242" cy="11196402"/>
          </a:xfrm>
        </p:grpSpPr>
        <p:grpSp>
          <p:nvGrpSpPr>
            <p:cNvPr id="275" name="Google Shape;275;p9"/>
            <p:cNvGrpSpPr/>
            <p:nvPr/>
          </p:nvGrpSpPr>
          <p:grpSpPr>
            <a:xfrm flipH="1">
              <a:off x="6034906" y="3164051"/>
              <a:ext cx="6499442" cy="5464852"/>
              <a:chOff x="-946852" y="1576612"/>
              <a:chExt cx="4659767" cy="3918019"/>
            </a:xfrm>
          </p:grpSpPr>
          <p:sp>
            <p:nvSpPr>
              <p:cNvPr id="276" name="Google Shape;276;p9"/>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7" name="Google Shape;277;p9"/>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8" name="Google Shape;278;p9"/>
              <p:cNvSpPr/>
              <p:nvPr/>
            </p:nvSpPr>
            <p:spPr>
              <a:xfrm>
                <a:off x="2793653" y="3343760"/>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9" name="Google Shape;279;p9"/>
              <p:cNvSpPr/>
              <p:nvPr/>
            </p:nvSpPr>
            <p:spPr>
              <a:xfrm>
                <a:off x="726210" y="1671224"/>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 name="Google Shape;280;p9"/>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 name="Google Shape;281;p9"/>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 name="Google Shape;282;p9"/>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3" name="Google Shape;283;p9"/>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4" name="Google Shape;284;p9"/>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5" name="Google Shape;285;p9"/>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6" name="Google Shape;286;p9"/>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7" name="Google Shape;287;p9"/>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8" name="Google Shape;288;p9"/>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9" name="Google Shape;289;p9"/>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0" name="Google Shape;290;p9"/>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1" name="Google Shape;291;p9"/>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2" name="Google Shape;292;p9"/>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3" name="Google Shape;293;p9"/>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4" name="Google Shape;294;p9"/>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5" name="Google Shape;295;p9"/>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6" name="Google Shape;296;p9"/>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97" name="Google Shape;297;p9"/>
            <p:cNvGrpSpPr/>
            <p:nvPr/>
          </p:nvGrpSpPr>
          <p:grpSpPr>
            <a:xfrm rot="10800000" flipH="1">
              <a:off x="-4175894" y="-2567499"/>
              <a:ext cx="6499442" cy="5464852"/>
              <a:chOff x="-946852" y="1576612"/>
              <a:chExt cx="4659767" cy="3918019"/>
            </a:xfrm>
          </p:grpSpPr>
          <p:sp>
            <p:nvSpPr>
              <p:cNvPr id="298" name="Google Shape;298;p9"/>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9" name="Google Shape;299;p9"/>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0" name="Google Shape;300;p9"/>
              <p:cNvSpPr/>
              <p:nvPr/>
            </p:nvSpPr>
            <p:spPr>
              <a:xfrm>
                <a:off x="2793653" y="3343760"/>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1" name="Google Shape;301;p9"/>
              <p:cNvSpPr/>
              <p:nvPr/>
            </p:nvSpPr>
            <p:spPr>
              <a:xfrm>
                <a:off x="726210" y="1671224"/>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2" name="Google Shape;302;p9"/>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3" name="Google Shape;303;p9"/>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4" name="Google Shape;304;p9"/>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5" name="Google Shape;305;p9"/>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6" name="Google Shape;306;p9"/>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7" name="Google Shape;307;p9"/>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8" name="Google Shape;308;p9"/>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9" name="Google Shape;309;p9"/>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0" name="Google Shape;310;p9"/>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1" name="Google Shape;311;p9"/>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2" name="Google Shape;312;p9"/>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3" name="Google Shape;313;p9"/>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4" name="Google Shape;314;p9"/>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5" name="Google Shape;315;p9"/>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6" name="Google Shape;316;p9"/>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7" name="Google Shape;317;p9"/>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8" name="Google Shape;318;p9"/>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nvGrpSpPr>
          <p:cNvPr id="319" name="Google Shape;319;p9"/>
          <p:cNvGrpSpPr/>
          <p:nvPr/>
        </p:nvGrpSpPr>
        <p:grpSpPr>
          <a:xfrm>
            <a:off x="-1064835" y="3317807"/>
            <a:ext cx="1977434" cy="4042144"/>
            <a:chOff x="-1064835" y="3317806"/>
            <a:chExt cx="1977434" cy="4042144"/>
          </a:xfrm>
        </p:grpSpPr>
        <p:pic>
          <p:nvPicPr>
            <p:cNvPr id="320" name="Google Shape;320;p9"/>
            <p:cNvPicPr preferRelativeResize="0"/>
            <p:nvPr/>
          </p:nvPicPr>
          <p:blipFill>
            <a:blip r:embed="rId3">
              <a:alphaModFix/>
            </a:blip>
            <a:stretch>
              <a:fillRect/>
            </a:stretch>
          </p:blipFill>
          <p:spPr>
            <a:xfrm rot="8471245">
              <a:off x="-913653" y="3692811"/>
              <a:ext cx="1560185" cy="1032024"/>
            </a:xfrm>
            <a:prstGeom prst="rect">
              <a:avLst/>
            </a:prstGeom>
            <a:noFill/>
            <a:ln>
              <a:noFill/>
            </a:ln>
          </p:spPr>
        </p:pic>
        <p:pic>
          <p:nvPicPr>
            <p:cNvPr id="321" name="Google Shape;321;p9"/>
            <p:cNvPicPr preferRelativeResize="0"/>
            <p:nvPr/>
          </p:nvPicPr>
          <p:blipFill>
            <a:blip r:embed="rId4">
              <a:alphaModFix/>
            </a:blip>
            <a:stretch>
              <a:fillRect/>
            </a:stretch>
          </p:blipFill>
          <p:spPr>
            <a:xfrm rot="5400000">
              <a:off x="-1209375" y="5237976"/>
              <a:ext cx="3228698" cy="1015250"/>
            </a:xfrm>
            <a:prstGeom prst="rect">
              <a:avLst/>
            </a:prstGeom>
            <a:noFill/>
            <a:ln>
              <a:noFill/>
            </a:ln>
          </p:spPr>
        </p:pic>
      </p:grpSp>
    </p:spTree>
    <p:extLst>
      <p:ext uri="{BB962C8B-B14F-4D97-AF65-F5344CB8AC3E}">
        <p14:creationId xmlns:p14="http://schemas.microsoft.com/office/powerpoint/2010/main" val="239847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25"/>
        <p:cNvGrpSpPr/>
        <p:nvPr/>
      </p:nvGrpSpPr>
      <p:grpSpPr>
        <a:xfrm>
          <a:off x="0" y="0"/>
          <a:ext cx="0" cy="0"/>
          <a:chOff x="0" y="0"/>
          <a:chExt cx="0" cy="0"/>
        </a:xfrm>
      </p:grpSpPr>
      <p:pic>
        <p:nvPicPr>
          <p:cNvPr id="326" name="Google Shape;326;p11"/>
          <p:cNvPicPr preferRelativeResize="0"/>
          <p:nvPr/>
        </p:nvPicPr>
        <p:blipFill>
          <a:blip r:embed="rId2">
            <a:alphaModFix amt="2000"/>
          </a:blip>
          <a:stretch>
            <a:fillRect/>
          </a:stretch>
        </p:blipFill>
        <p:spPr>
          <a:xfrm>
            <a:off x="1" y="1"/>
            <a:ext cx="9144003" cy="5143496"/>
          </a:xfrm>
          <a:prstGeom prst="rect">
            <a:avLst/>
          </a:prstGeom>
          <a:noFill/>
          <a:ln>
            <a:noFill/>
          </a:ln>
        </p:spPr>
      </p:pic>
      <p:sp>
        <p:nvSpPr>
          <p:cNvPr id="327" name="Google Shape;327;p11"/>
          <p:cNvSpPr txBox="1">
            <a:spLocks noGrp="1"/>
          </p:cNvSpPr>
          <p:nvPr>
            <p:ph type="title" hasCustomPrompt="1"/>
          </p:nvPr>
        </p:nvSpPr>
        <p:spPr>
          <a:xfrm>
            <a:off x="1505525" y="1814588"/>
            <a:ext cx="6132900" cy="10170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28" name="Google Shape;328;p11"/>
          <p:cNvSpPr txBox="1">
            <a:spLocks noGrp="1"/>
          </p:cNvSpPr>
          <p:nvPr>
            <p:ph type="subTitle" idx="1"/>
          </p:nvPr>
        </p:nvSpPr>
        <p:spPr>
          <a:xfrm>
            <a:off x="1505525" y="2831813"/>
            <a:ext cx="61329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sz="1400"/>
            </a:lvl2pPr>
            <a:lvl3pPr lvl="2" algn="ctr" rtl="0">
              <a:lnSpc>
                <a:spcPct val="100000"/>
              </a:lnSpc>
              <a:spcBef>
                <a:spcPts val="1600"/>
              </a:spcBef>
              <a:spcAft>
                <a:spcPts val="0"/>
              </a:spcAft>
              <a:buSzPts val="1400"/>
              <a:buNone/>
              <a:defRPr sz="1400"/>
            </a:lvl3pPr>
            <a:lvl4pPr lvl="3" algn="ctr" rtl="0">
              <a:lnSpc>
                <a:spcPct val="100000"/>
              </a:lnSpc>
              <a:spcBef>
                <a:spcPts val="1600"/>
              </a:spcBef>
              <a:spcAft>
                <a:spcPts val="0"/>
              </a:spcAft>
              <a:buSzPts val="1400"/>
              <a:buNone/>
              <a:defRPr sz="1400"/>
            </a:lvl4pPr>
            <a:lvl5pPr lvl="4" algn="ctr" rtl="0">
              <a:lnSpc>
                <a:spcPct val="100000"/>
              </a:lnSpc>
              <a:spcBef>
                <a:spcPts val="1600"/>
              </a:spcBef>
              <a:spcAft>
                <a:spcPts val="0"/>
              </a:spcAft>
              <a:buSzPts val="1400"/>
              <a:buNone/>
              <a:defRPr sz="1400"/>
            </a:lvl5pPr>
            <a:lvl6pPr lvl="5" algn="ctr" rtl="0">
              <a:lnSpc>
                <a:spcPct val="100000"/>
              </a:lnSpc>
              <a:spcBef>
                <a:spcPts val="1600"/>
              </a:spcBef>
              <a:spcAft>
                <a:spcPts val="0"/>
              </a:spcAft>
              <a:buSzPts val="1400"/>
              <a:buNone/>
              <a:defRPr sz="1400"/>
            </a:lvl6pPr>
            <a:lvl7pPr lvl="6" algn="ctr" rtl="0">
              <a:lnSpc>
                <a:spcPct val="100000"/>
              </a:lnSpc>
              <a:spcBef>
                <a:spcPts val="1600"/>
              </a:spcBef>
              <a:spcAft>
                <a:spcPts val="0"/>
              </a:spcAft>
              <a:buSzPts val="1400"/>
              <a:buNone/>
              <a:defRPr sz="1400"/>
            </a:lvl7pPr>
            <a:lvl8pPr lvl="7" algn="ctr" rtl="0">
              <a:lnSpc>
                <a:spcPct val="100000"/>
              </a:lnSpc>
              <a:spcBef>
                <a:spcPts val="1600"/>
              </a:spcBef>
              <a:spcAft>
                <a:spcPts val="0"/>
              </a:spcAft>
              <a:buSzPts val="1400"/>
              <a:buNone/>
              <a:defRPr sz="1400"/>
            </a:lvl8pPr>
            <a:lvl9pPr lvl="8" algn="ctr" rtl="0">
              <a:lnSpc>
                <a:spcPct val="100000"/>
              </a:lnSpc>
              <a:spcBef>
                <a:spcPts val="1600"/>
              </a:spcBef>
              <a:spcAft>
                <a:spcPts val="1600"/>
              </a:spcAft>
              <a:buSzPts val="1400"/>
              <a:buNone/>
              <a:defRPr sz="1400"/>
            </a:lvl9pPr>
          </a:lstStyle>
          <a:p>
            <a:r>
              <a:rPr lang="he-IL"/>
              <a:t>לחץ כדי לערוך סגנון כותרת משנה של תבנית בסיס</a:t>
            </a:r>
            <a:endParaRPr/>
          </a:p>
        </p:txBody>
      </p:sp>
      <p:grpSp>
        <p:nvGrpSpPr>
          <p:cNvPr id="329" name="Google Shape;329;p11"/>
          <p:cNvGrpSpPr/>
          <p:nvPr/>
        </p:nvGrpSpPr>
        <p:grpSpPr>
          <a:xfrm rot="2499998" flipH="1">
            <a:off x="1019728" y="3001819"/>
            <a:ext cx="6499747" cy="5467718"/>
            <a:chOff x="-946852" y="1574741"/>
            <a:chExt cx="4659767" cy="3919890"/>
          </a:xfrm>
        </p:grpSpPr>
        <p:sp>
          <p:nvSpPr>
            <p:cNvPr id="330" name="Google Shape;330;p11"/>
            <p:cNvSpPr/>
            <p:nvPr/>
          </p:nvSpPr>
          <p:spPr>
            <a:xfrm>
              <a:off x="-946852" y="1576612"/>
              <a:ext cx="4659767" cy="3918019"/>
            </a:xfrm>
            <a:custGeom>
              <a:avLst/>
              <a:gdLst/>
              <a:ahLst/>
              <a:cxnLst/>
              <a:rect l="l" t="t" r="r" b="b"/>
              <a:pathLst>
                <a:path w="80424" h="67622" extrusionOk="0">
                  <a:moveTo>
                    <a:pt x="27236" y="7691"/>
                  </a:moveTo>
                  <a:lnTo>
                    <a:pt x="35087" y="9885"/>
                  </a:lnTo>
                  <a:lnTo>
                    <a:pt x="35087" y="9894"/>
                  </a:lnTo>
                  <a:lnTo>
                    <a:pt x="35087" y="9948"/>
                  </a:lnTo>
                  <a:lnTo>
                    <a:pt x="31456" y="13935"/>
                  </a:lnTo>
                  <a:lnTo>
                    <a:pt x="27236" y="7691"/>
                  </a:lnTo>
                  <a:close/>
                  <a:moveTo>
                    <a:pt x="17137" y="4872"/>
                  </a:moveTo>
                  <a:lnTo>
                    <a:pt x="27156" y="7673"/>
                  </a:lnTo>
                  <a:lnTo>
                    <a:pt x="19894" y="16273"/>
                  </a:lnTo>
                  <a:lnTo>
                    <a:pt x="17137" y="4872"/>
                  </a:lnTo>
                  <a:close/>
                  <a:moveTo>
                    <a:pt x="27236" y="7842"/>
                  </a:moveTo>
                  <a:lnTo>
                    <a:pt x="31393" y="13998"/>
                  </a:lnTo>
                  <a:lnTo>
                    <a:pt x="27816" y="17941"/>
                  </a:lnTo>
                  <a:lnTo>
                    <a:pt x="27236" y="7842"/>
                  </a:lnTo>
                  <a:close/>
                  <a:moveTo>
                    <a:pt x="27156" y="7807"/>
                  </a:moveTo>
                  <a:lnTo>
                    <a:pt x="27736" y="17959"/>
                  </a:lnTo>
                  <a:lnTo>
                    <a:pt x="19930" y="16353"/>
                  </a:lnTo>
                  <a:lnTo>
                    <a:pt x="27156" y="7807"/>
                  </a:lnTo>
                  <a:close/>
                  <a:moveTo>
                    <a:pt x="35158" y="9983"/>
                  </a:moveTo>
                  <a:lnTo>
                    <a:pt x="35158" y="19422"/>
                  </a:lnTo>
                  <a:lnTo>
                    <a:pt x="31500" y="14007"/>
                  </a:lnTo>
                  <a:lnTo>
                    <a:pt x="35158" y="9983"/>
                  </a:lnTo>
                  <a:close/>
                  <a:moveTo>
                    <a:pt x="31447" y="14069"/>
                  </a:moveTo>
                  <a:lnTo>
                    <a:pt x="35087" y="19466"/>
                  </a:lnTo>
                  <a:lnTo>
                    <a:pt x="35087" y="19466"/>
                  </a:lnTo>
                  <a:lnTo>
                    <a:pt x="27887" y="17986"/>
                  </a:lnTo>
                  <a:lnTo>
                    <a:pt x="31447" y="14069"/>
                  </a:lnTo>
                  <a:close/>
                  <a:moveTo>
                    <a:pt x="35247" y="10001"/>
                  </a:moveTo>
                  <a:lnTo>
                    <a:pt x="39467" y="15621"/>
                  </a:lnTo>
                  <a:lnTo>
                    <a:pt x="35310" y="19431"/>
                  </a:lnTo>
                  <a:lnTo>
                    <a:pt x="35399" y="19529"/>
                  </a:lnTo>
                  <a:lnTo>
                    <a:pt x="35247" y="19502"/>
                  </a:lnTo>
                  <a:lnTo>
                    <a:pt x="35247" y="10001"/>
                  </a:lnTo>
                  <a:close/>
                  <a:moveTo>
                    <a:pt x="46737" y="9065"/>
                  </a:moveTo>
                  <a:lnTo>
                    <a:pt x="43615" y="21001"/>
                  </a:lnTo>
                  <a:lnTo>
                    <a:pt x="39583" y="15630"/>
                  </a:lnTo>
                  <a:lnTo>
                    <a:pt x="46630" y="9181"/>
                  </a:lnTo>
                  <a:lnTo>
                    <a:pt x="46577" y="9118"/>
                  </a:lnTo>
                  <a:lnTo>
                    <a:pt x="39529" y="15568"/>
                  </a:lnTo>
                  <a:lnTo>
                    <a:pt x="35301" y="9948"/>
                  </a:lnTo>
                  <a:lnTo>
                    <a:pt x="46737" y="9065"/>
                  </a:lnTo>
                  <a:close/>
                  <a:moveTo>
                    <a:pt x="39520" y="15693"/>
                  </a:moveTo>
                  <a:lnTo>
                    <a:pt x="43588" y="21108"/>
                  </a:lnTo>
                  <a:lnTo>
                    <a:pt x="43562" y="21206"/>
                  </a:lnTo>
                  <a:lnTo>
                    <a:pt x="35533" y="19556"/>
                  </a:lnTo>
                  <a:lnTo>
                    <a:pt x="35426" y="19440"/>
                  </a:lnTo>
                  <a:lnTo>
                    <a:pt x="39520" y="15693"/>
                  </a:lnTo>
                  <a:close/>
                  <a:moveTo>
                    <a:pt x="35622" y="19663"/>
                  </a:moveTo>
                  <a:lnTo>
                    <a:pt x="43481" y="21277"/>
                  </a:lnTo>
                  <a:lnTo>
                    <a:pt x="43481" y="21295"/>
                  </a:lnTo>
                  <a:lnTo>
                    <a:pt x="37799" y="22125"/>
                  </a:lnTo>
                  <a:lnTo>
                    <a:pt x="35622" y="19663"/>
                  </a:lnTo>
                  <a:close/>
                  <a:moveTo>
                    <a:pt x="35247" y="19582"/>
                  </a:moveTo>
                  <a:lnTo>
                    <a:pt x="35497" y="19636"/>
                  </a:lnTo>
                  <a:lnTo>
                    <a:pt x="37700" y="22134"/>
                  </a:lnTo>
                  <a:lnTo>
                    <a:pt x="35247" y="22491"/>
                  </a:lnTo>
                  <a:lnTo>
                    <a:pt x="35247" y="19582"/>
                  </a:lnTo>
                  <a:close/>
                  <a:moveTo>
                    <a:pt x="27816" y="18057"/>
                  </a:moveTo>
                  <a:lnTo>
                    <a:pt x="35158" y="19565"/>
                  </a:lnTo>
                  <a:lnTo>
                    <a:pt x="35158" y="22509"/>
                  </a:lnTo>
                  <a:lnTo>
                    <a:pt x="32205" y="22937"/>
                  </a:lnTo>
                  <a:lnTo>
                    <a:pt x="27816" y="18057"/>
                  </a:lnTo>
                  <a:close/>
                  <a:moveTo>
                    <a:pt x="27762" y="18128"/>
                  </a:moveTo>
                  <a:lnTo>
                    <a:pt x="32107" y="22946"/>
                  </a:lnTo>
                  <a:lnTo>
                    <a:pt x="22053" y="24409"/>
                  </a:lnTo>
                  <a:lnTo>
                    <a:pt x="27762" y="18128"/>
                  </a:lnTo>
                  <a:close/>
                  <a:moveTo>
                    <a:pt x="19930" y="16442"/>
                  </a:moveTo>
                  <a:lnTo>
                    <a:pt x="27727" y="18039"/>
                  </a:lnTo>
                  <a:lnTo>
                    <a:pt x="21910" y="24435"/>
                  </a:lnTo>
                  <a:lnTo>
                    <a:pt x="21857" y="24435"/>
                  </a:lnTo>
                  <a:lnTo>
                    <a:pt x="19930" y="16442"/>
                  </a:lnTo>
                  <a:close/>
                  <a:moveTo>
                    <a:pt x="35158" y="22589"/>
                  </a:moveTo>
                  <a:lnTo>
                    <a:pt x="35158" y="26211"/>
                  </a:lnTo>
                  <a:lnTo>
                    <a:pt x="32276" y="23008"/>
                  </a:lnTo>
                  <a:lnTo>
                    <a:pt x="35158" y="22589"/>
                  </a:lnTo>
                  <a:close/>
                  <a:moveTo>
                    <a:pt x="32178" y="23026"/>
                  </a:moveTo>
                  <a:lnTo>
                    <a:pt x="35113" y="26273"/>
                  </a:lnTo>
                  <a:lnTo>
                    <a:pt x="22240" y="24489"/>
                  </a:lnTo>
                  <a:lnTo>
                    <a:pt x="22240" y="24462"/>
                  </a:lnTo>
                  <a:lnTo>
                    <a:pt x="32178" y="23026"/>
                  </a:lnTo>
                  <a:close/>
                  <a:moveTo>
                    <a:pt x="37772" y="22214"/>
                  </a:moveTo>
                  <a:lnTo>
                    <a:pt x="42241" y="27272"/>
                  </a:lnTo>
                  <a:lnTo>
                    <a:pt x="35247" y="26300"/>
                  </a:lnTo>
                  <a:lnTo>
                    <a:pt x="35247" y="22580"/>
                  </a:lnTo>
                  <a:lnTo>
                    <a:pt x="37772" y="22214"/>
                  </a:lnTo>
                  <a:close/>
                  <a:moveTo>
                    <a:pt x="43731" y="21349"/>
                  </a:moveTo>
                  <a:lnTo>
                    <a:pt x="42536" y="27156"/>
                  </a:lnTo>
                  <a:lnTo>
                    <a:pt x="42455" y="27165"/>
                  </a:lnTo>
                  <a:lnTo>
                    <a:pt x="42473" y="27299"/>
                  </a:lnTo>
                  <a:lnTo>
                    <a:pt x="42375" y="27290"/>
                  </a:lnTo>
                  <a:lnTo>
                    <a:pt x="37870" y="22196"/>
                  </a:lnTo>
                  <a:lnTo>
                    <a:pt x="43731" y="21349"/>
                  </a:lnTo>
                  <a:close/>
                  <a:moveTo>
                    <a:pt x="43802" y="21447"/>
                  </a:moveTo>
                  <a:lnTo>
                    <a:pt x="46149" y="27817"/>
                  </a:lnTo>
                  <a:lnTo>
                    <a:pt x="42589" y="27317"/>
                  </a:lnTo>
                  <a:lnTo>
                    <a:pt x="43802" y="21447"/>
                  </a:lnTo>
                  <a:close/>
                  <a:moveTo>
                    <a:pt x="43865" y="21376"/>
                  </a:moveTo>
                  <a:lnTo>
                    <a:pt x="60975" y="29859"/>
                  </a:lnTo>
                  <a:lnTo>
                    <a:pt x="60966" y="29877"/>
                  </a:lnTo>
                  <a:lnTo>
                    <a:pt x="46247" y="27825"/>
                  </a:lnTo>
                  <a:lnTo>
                    <a:pt x="43865" y="21376"/>
                  </a:lnTo>
                  <a:close/>
                  <a:moveTo>
                    <a:pt x="42785" y="27433"/>
                  </a:moveTo>
                  <a:lnTo>
                    <a:pt x="46184" y="27906"/>
                  </a:lnTo>
                  <a:lnTo>
                    <a:pt x="47041" y="30216"/>
                  </a:lnTo>
                  <a:lnTo>
                    <a:pt x="42776" y="27451"/>
                  </a:lnTo>
                  <a:lnTo>
                    <a:pt x="42785" y="27433"/>
                  </a:lnTo>
                  <a:close/>
                  <a:moveTo>
                    <a:pt x="35452" y="26407"/>
                  </a:moveTo>
                  <a:lnTo>
                    <a:pt x="42330" y="27370"/>
                  </a:lnTo>
                  <a:lnTo>
                    <a:pt x="42464" y="27522"/>
                  </a:lnTo>
                  <a:lnTo>
                    <a:pt x="41884" y="30323"/>
                  </a:lnTo>
                  <a:lnTo>
                    <a:pt x="35443" y="26434"/>
                  </a:lnTo>
                  <a:lnTo>
                    <a:pt x="35452" y="26407"/>
                  </a:lnTo>
                  <a:close/>
                  <a:moveTo>
                    <a:pt x="42509" y="27709"/>
                  </a:moveTo>
                  <a:lnTo>
                    <a:pt x="42527" y="27718"/>
                  </a:lnTo>
                  <a:lnTo>
                    <a:pt x="42991" y="30992"/>
                  </a:lnTo>
                  <a:lnTo>
                    <a:pt x="41956" y="30368"/>
                  </a:lnTo>
                  <a:lnTo>
                    <a:pt x="42509" y="27709"/>
                  </a:lnTo>
                  <a:close/>
                  <a:moveTo>
                    <a:pt x="46274" y="27915"/>
                  </a:moveTo>
                  <a:lnTo>
                    <a:pt x="60949" y="29958"/>
                  </a:lnTo>
                  <a:lnTo>
                    <a:pt x="60949" y="29984"/>
                  </a:lnTo>
                  <a:lnTo>
                    <a:pt x="51787" y="33303"/>
                  </a:lnTo>
                  <a:lnTo>
                    <a:pt x="47148" y="30288"/>
                  </a:lnTo>
                  <a:lnTo>
                    <a:pt x="46274" y="27915"/>
                  </a:lnTo>
                  <a:close/>
                  <a:moveTo>
                    <a:pt x="42571" y="27415"/>
                  </a:moveTo>
                  <a:lnTo>
                    <a:pt x="47085" y="30350"/>
                  </a:lnTo>
                  <a:lnTo>
                    <a:pt x="48504" y="34186"/>
                  </a:lnTo>
                  <a:lnTo>
                    <a:pt x="48486" y="34195"/>
                  </a:lnTo>
                  <a:lnTo>
                    <a:pt x="42589" y="27531"/>
                  </a:lnTo>
                  <a:lnTo>
                    <a:pt x="42571" y="27415"/>
                  </a:lnTo>
                  <a:close/>
                  <a:moveTo>
                    <a:pt x="42607" y="27683"/>
                  </a:moveTo>
                  <a:lnTo>
                    <a:pt x="48406" y="34240"/>
                  </a:lnTo>
                  <a:lnTo>
                    <a:pt x="48397" y="34257"/>
                  </a:lnTo>
                  <a:lnTo>
                    <a:pt x="43080" y="31046"/>
                  </a:lnTo>
                  <a:lnTo>
                    <a:pt x="42607" y="27683"/>
                  </a:lnTo>
                  <a:close/>
                  <a:moveTo>
                    <a:pt x="47201" y="30421"/>
                  </a:moveTo>
                  <a:lnTo>
                    <a:pt x="51698" y="33339"/>
                  </a:lnTo>
                  <a:lnTo>
                    <a:pt x="48691" y="34436"/>
                  </a:lnTo>
                  <a:lnTo>
                    <a:pt x="48673" y="34418"/>
                  </a:lnTo>
                  <a:lnTo>
                    <a:pt x="47201" y="30421"/>
                  </a:lnTo>
                  <a:close/>
                  <a:moveTo>
                    <a:pt x="60699" y="30163"/>
                  </a:moveTo>
                  <a:lnTo>
                    <a:pt x="60708" y="30181"/>
                  </a:lnTo>
                  <a:lnTo>
                    <a:pt x="54231" y="34891"/>
                  </a:lnTo>
                  <a:lnTo>
                    <a:pt x="51885" y="33356"/>
                  </a:lnTo>
                  <a:lnTo>
                    <a:pt x="60699" y="30163"/>
                  </a:lnTo>
                  <a:close/>
                  <a:moveTo>
                    <a:pt x="43089" y="31153"/>
                  </a:moveTo>
                  <a:lnTo>
                    <a:pt x="48584" y="34472"/>
                  </a:lnTo>
                  <a:lnTo>
                    <a:pt x="43802" y="36211"/>
                  </a:lnTo>
                  <a:lnTo>
                    <a:pt x="43089" y="31153"/>
                  </a:lnTo>
                  <a:close/>
                  <a:moveTo>
                    <a:pt x="41938" y="30457"/>
                  </a:moveTo>
                  <a:lnTo>
                    <a:pt x="43000" y="31099"/>
                  </a:lnTo>
                  <a:lnTo>
                    <a:pt x="43722" y="36238"/>
                  </a:lnTo>
                  <a:lnTo>
                    <a:pt x="40511" y="37407"/>
                  </a:lnTo>
                  <a:lnTo>
                    <a:pt x="41938" y="30457"/>
                  </a:lnTo>
                  <a:close/>
                  <a:moveTo>
                    <a:pt x="35247" y="26407"/>
                  </a:moveTo>
                  <a:lnTo>
                    <a:pt x="41867" y="30404"/>
                  </a:lnTo>
                  <a:lnTo>
                    <a:pt x="40421" y="37424"/>
                  </a:lnTo>
                  <a:lnTo>
                    <a:pt x="35247" y="36737"/>
                  </a:lnTo>
                  <a:lnTo>
                    <a:pt x="35247" y="26407"/>
                  </a:lnTo>
                  <a:close/>
                  <a:moveTo>
                    <a:pt x="43731" y="36318"/>
                  </a:moveTo>
                  <a:lnTo>
                    <a:pt x="43918" y="37630"/>
                  </a:lnTo>
                  <a:lnTo>
                    <a:pt x="40698" y="37442"/>
                  </a:lnTo>
                  <a:lnTo>
                    <a:pt x="40698" y="37424"/>
                  </a:lnTo>
                  <a:lnTo>
                    <a:pt x="43731" y="36318"/>
                  </a:lnTo>
                  <a:close/>
                  <a:moveTo>
                    <a:pt x="51787" y="33401"/>
                  </a:moveTo>
                  <a:lnTo>
                    <a:pt x="54160" y="34935"/>
                  </a:lnTo>
                  <a:lnTo>
                    <a:pt x="49985" y="37969"/>
                  </a:lnTo>
                  <a:lnTo>
                    <a:pt x="48727" y="34552"/>
                  </a:lnTo>
                  <a:lnTo>
                    <a:pt x="48727" y="34552"/>
                  </a:lnTo>
                  <a:lnTo>
                    <a:pt x="48807" y="34605"/>
                  </a:lnTo>
                  <a:lnTo>
                    <a:pt x="48825" y="34579"/>
                  </a:lnTo>
                  <a:lnTo>
                    <a:pt x="48745" y="34498"/>
                  </a:lnTo>
                  <a:lnTo>
                    <a:pt x="51787" y="33401"/>
                  </a:lnTo>
                  <a:close/>
                  <a:moveTo>
                    <a:pt x="48629" y="34543"/>
                  </a:moveTo>
                  <a:lnTo>
                    <a:pt x="49904" y="37986"/>
                  </a:lnTo>
                  <a:lnTo>
                    <a:pt x="49904" y="37986"/>
                  </a:lnTo>
                  <a:lnTo>
                    <a:pt x="43999" y="37639"/>
                  </a:lnTo>
                  <a:lnTo>
                    <a:pt x="43811" y="36291"/>
                  </a:lnTo>
                  <a:lnTo>
                    <a:pt x="48629" y="34543"/>
                  </a:lnTo>
                  <a:close/>
                  <a:moveTo>
                    <a:pt x="54240" y="34989"/>
                  </a:moveTo>
                  <a:lnTo>
                    <a:pt x="59735" y="38557"/>
                  </a:lnTo>
                  <a:lnTo>
                    <a:pt x="59735" y="38557"/>
                  </a:lnTo>
                  <a:lnTo>
                    <a:pt x="50101" y="37995"/>
                  </a:lnTo>
                  <a:lnTo>
                    <a:pt x="54240" y="34989"/>
                  </a:lnTo>
                  <a:close/>
                  <a:moveTo>
                    <a:pt x="61163" y="29984"/>
                  </a:moveTo>
                  <a:lnTo>
                    <a:pt x="61243" y="30002"/>
                  </a:lnTo>
                  <a:lnTo>
                    <a:pt x="60217" y="38584"/>
                  </a:lnTo>
                  <a:lnTo>
                    <a:pt x="59905" y="38566"/>
                  </a:lnTo>
                  <a:lnTo>
                    <a:pt x="54311" y="34935"/>
                  </a:lnTo>
                  <a:lnTo>
                    <a:pt x="61056" y="30029"/>
                  </a:lnTo>
                  <a:lnTo>
                    <a:pt x="61163" y="29984"/>
                  </a:lnTo>
                  <a:close/>
                  <a:moveTo>
                    <a:pt x="60190" y="38664"/>
                  </a:moveTo>
                  <a:lnTo>
                    <a:pt x="60137" y="38718"/>
                  </a:lnTo>
                  <a:lnTo>
                    <a:pt x="60048" y="38664"/>
                  </a:lnTo>
                  <a:close/>
                  <a:moveTo>
                    <a:pt x="50029" y="38076"/>
                  </a:moveTo>
                  <a:lnTo>
                    <a:pt x="59878" y="38656"/>
                  </a:lnTo>
                  <a:lnTo>
                    <a:pt x="60074" y="38771"/>
                  </a:lnTo>
                  <a:lnTo>
                    <a:pt x="52715" y="45364"/>
                  </a:lnTo>
                  <a:lnTo>
                    <a:pt x="50029" y="38076"/>
                  </a:lnTo>
                  <a:close/>
                  <a:moveTo>
                    <a:pt x="40519" y="37514"/>
                  </a:moveTo>
                  <a:lnTo>
                    <a:pt x="43927" y="37719"/>
                  </a:lnTo>
                  <a:lnTo>
                    <a:pt x="45792" y="51074"/>
                  </a:lnTo>
                  <a:lnTo>
                    <a:pt x="45774" y="51082"/>
                  </a:lnTo>
                  <a:lnTo>
                    <a:pt x="40519" y="37514"/>
                  </a:lnTo>
                  <a:close/>
                  <a:moveTo>
                    <a:pt x="60288" y="38700"/>
                  </a:moveTo>
                  <a:lnTo>
                    <a:pt x="70128" y="50984"/>
                  </a:lnTo>
                  <a:lnTo>
                    <a:pt x="63571" y="51127"/>
                  </a:lnTo>
                  <a:lnTo>
                    <a:pt x="60280" y="38816"/>
                  </a:lnTo>
                  <a:lnTo>
                    <a:pt x="60280" y="38807"/>
                  </a:lnTo>
                  <a:lnTo>
                    <a:pt x="60288" y="38700"/>
                  </a:lnTo>
                  <a:close/>
                  <a:moveTo>
                    <a:pt x="35292" y="36827"/>
                  </a:moveTo>
                  <a:lnTo>
                    <a:pt x="40359" y="37496"/>
                  </a:lnTo>
                  <a:lnTo>
                    <a:pt x="40359" y="37505"/>
                  </a:lnTo>
                  <a:lnTo>
                    <a:pt x="40403" y="37514"/>
                  </a:lnTo>
                  <a:lnTo>
                    <a:pt x="40395" y="37531"/>
                  </a:lnTo>
                  <a:lnTo>
                    <a:pt x="40430" y="37523"/>
                  </a:lnTo>
                  <a:lnTo>
                    <a:pt x="45712" y="51163"/>
                  </a:lnTo>
                  <a:lnTo>
                    <a:pt x="45694" y="51172"/>
                  </a:lnTo>
                  <a:lnTo>
                    <a:pt x="35292" y="36827"/>
                  </a:lnTo>
                  <a:close/>
                  <a:moveTo>
                    <a:pt x="60271" y="39075"/>
                  </a:moveTo>
                  <a:lnTo>
                    <a:pt x="63482" y="51127"/>
                  </a:lnTo>
                  <a:lnTo>
                    <a:pt x="58799" y="51216"/>
                  </a:lnTo>
                  <a:lnTo>
                    <a:pt x="60244" y="39075"/>
                  </a:lnTo>
                  <a:close/>
                  <a:moveTo>
                    <a:pt x="44008" y="37719"/>
                  </a:moveTo>
                  <a:lnTo>
                    <a:pt x="49895" y="38067"/>
                  </a:lnTo>
                  <a:lnTo>
                    <a:pt x="45926" y="51279"/>
                  </a:lnTo>
                  <a:lnTo>
                    <a:pt x="45908" y="51279"/>
                  </a:lnTo>
                  <a:lnTo>
                    <a:pt x="44008" y="37719"/>
                  </a:lnTo>
                  <a:close/>
                  <a:moveTo>
                    <a:pt x="60146" y="38825"/>
                  </a:moveTo>
                  <a:lnTo>
                    <a:pt x="60190" y="38852"/>
                  </a:lnTo>
                  <a:lnTo>
                    <a:pt x="58718" y="51225"/>
                  </a:lnTo>
                  <a:lnTo>
                    <a:pt x="54909" y="51297"/>
                  </a:lnTo>
                  <a:lnTo>
                    <a:pt x="52750" y="45444"/>
                  </a:lnTo>
                  <a:lnTo>
                    <a:pt x="60146" y="38825"/>
                  </a:lnTo>
                  <a:close/>
                  <a:moveTo>
                    <a:pt x="49958" y="38138"/>
                  </a:moveTo>
                  <a:lnTo>
                    <a:pt x="52652" y="45427"/>
                  </a:lnTo>
                  <a:lnTo>
                    <a:pt x="45979" y="51404"/>
                  </a:lnTo>
                  <a:lnTo>
                    <a:pt x="49958" y="38138"/>
                  </a:lnTo>
                  <a:close/>
                  <a:moveTo>
                    <a:pt x="52679" y="45507"/>
                  </a:moveTo>
                  <a:lnTo>
                    <a:pt x="54820" y="51305"/>
                  </a:lnTo>
                  <a:lnTo>
                    <a:pt x="46015" y="51484"/>
                  </a:lnTo>
                  <a:lnTo>
                    <a:pt x="52679" y="45507"/>
                  </a:lnTo>
                  <a:close/>
                  <a:moveTo>
                    <a:pt x="58701" y="51305"/>
                  </a:moveTo>
                  <a:lnTo>
                    <a:pt x="57782" y="59022"/>
                  </a:lnTo>
                  <a:lnTo>
                    <a:pt x="57764" y="59022"/>
                  </a:lnTo>
                  <a:lnTo>
                    <a:pt x="54936" y="51386"/>
                  </a:lnTo>
                  <a:lnTo>
                    <a:pt x="58701" y="51305"/>
                  </a:lnTo>
                  <a:close/>
                  <a:moveTo>
                    <a:pt x="27" y="1"/>
                  </a:moveTo>
                  <a:lnTo>
                    <a:pt x="0" y="81"/>
                  </a:lnTo>
                  <a:lnTo>
                    <a:pt x="17048" y="4845"/>
                  </a:lnTo>
                  <a:lnTo>
                    <a:pt x="19823" y="16335"/>
                  </a:lnTo>
                  <a:lnTo>
                    <a:pt x="12525" y="14836"/>
                  </a:lnTo>
                  <a:lnTo>
                    <a:pt x="12507" y="14917"/>
                  </a:lnTo>
                  <a:lnTo>
                    <a:pt x="19796" y="16407"/>
                  </a:lnTo>
                  <a:lnTo>
                    <a:pt x="19849" y="16460"/>
                  </a:lnTo>
                  <a:lnTo>
                    <a:pt x="21776" y="24435"/>
                  </a:lnTo>
                  <a:lnTo>
                    <a:pt x="21767" y="24507"/>
                  </a:lnTo>
                  <a:lnTo>
                    <a:pt x="35104" y="26362"/>
                  </a:lnTo>
                  <a:lnTo>
                    <a:pt x="28280" y="32188"/>
                  </a:lnTo>
                  <a:lnTo>
                    <a:pt x="28333" y="32250"/>
                  </a:lnTo>
                  <a:lnTo>
                    <a:pt x="35158" y="26425"/>
                  </a:lnTo>
                  <a:lnTo>
                    <a:pt x="35158" y="36729"/>
                  </a:lnTo>
                  <a:lnTo>
                    <a:pt x="35113" y="36720"/>
                  </a:lnTo>
                  <a:lnTo>
                    <a:pt x="35158" y="36791"/>
                  </a:lnTo>
                  <a:lnTo>
                    <a:pt x="35158" y="36898"/>
                  </a:lnTo>
                  <a:lnTo>
                    <a:pt x="35247" y="36898"/>
                  </a:lnTo>
                  <a:lnTo>
                    <a:pt x="45845" y="51520"/>
                  </a:lnTo>
                  <a:lnTo>
                    <a:pt x="45836" y="51529"/>
                  </a:lnTo>
                  <a:lnTo>
                    <a:pt x="45863" y="51564"/>
                  </a:lnTo>
                  <a:lnTo>
                    <a:pt x="45872" y="51653"/>
                  </a:lnTo>
                  <a:lnTo>
                    <a:pt x="45899" y="51653"/>
                  </a:lnTo>
                  <a:lnTo>
                    <a:pt x="45917" y="51618"/>
                  </a:lnTo>
                  <a:lnTo>
                    <a:pt x="45997" y="51725"/>
                  </a:lnTo>
                  <a:lnTo>
                    <a:pt x="46015" y="51716"/>
                  </a:lnTo>
                  <a:lnTo>
                    <a:pt x="45961" y="51564"/>
                  </a:lnTo>
                  <a:lnTo>
                    <a:pt x="54856" y="51386"/>
                  </a:lnTo>
                  <a:lnTo>
                    <a:pt x="57755" y="59245"/>
                  </a:lnTo>
                  <a:lnTo>
                    <a:pt x="57746" y="59317"/>
                  </a:lnTo>
                  <a:lnTo>
                    <a:pt x="57826" y="59325"/>
                  </a:lnTo>
                  <a:lnTo>
                    <a:pt x="57835" y="59290"/>
                  </a:lnTo>
                  <a:lnTo>
                    <a:pt x="57853" y="59281"/>
                  </a:lnTo>
                  <a:lnTo>
                    <a:pt x="57853" y="59272"/>
                  </a:lnTo>
                  <a:lnTo>
                    <a:pt x="57844" y="59245"/>
                  </a:lnTo>
                  <a:lnTo>
                    <a:pt x="58790" y="51305"/>
                  </a:lnTo>
                  <a:lnTo>
                    <a:pt x="63509" y="51207"/>
                  </a:lnTo>
                  <a:lnTo>
                    <a:pt x="67880" y="67622"/>
                  </a:lnTo>
                  <a:lnTo>
                    <a:pt x="67961" y="67604"/>
                  </a:lnTo>
                  <a:lnTo>
                    <a:pt x="63589" y="51207"/>
                  </a:lnTo>
                  <a:lnTo>
                    <a:pt x="70200" y="51074"/>
                  </a:lnTo>
                  <a:lnTo>
                    <a:pt x="80352" y="63759"/>
                  </a:lnTo>
                  <a:lnTo>
                    <a:pt x="80423" y="63706"/>
                  </a:lnTo>
                  <a:lnTo>
                    <a:pt x="70298" y="51065"/>
                  </a:lnTo>
                  <a:lnTo>
                    <a:pt x="70360" y="51065"/>
                  </a:lnTo>
                  <a:lnTo>
                    <a:pt x="70360" y="50984"/>
                  </a:lnTo>
                  <a:lnTo>
                    <a:pt x="70235" y="50984"/>
                  </a:lnTo>
                  <a:lnTo>
                    <a:pt x="60315" y="38593"/>
                  </a:lnTo>
                  <a:lnTo>
                    <a:pt x="60306" y="38593"/>
                  </a:lnTo>
                  <a:lnTo>
                    <a:pt x="61341" y="29931"/>
                  </a:lnTo>
                  <a:lnTo>
                    <a:pt x="61297" y="29922"/>
                  </a:lnTo>
                  <a:lnTo>
                    <a:pt x="43820" y="21260"/>
                  </a:lnTo>
                  <a:lnTo>
                    <a:pt x="43811" y="21260"/>
                  </a:lnTo>
                  <a:lnTo>
                    <a:pt x="43686" y="21081"/>
                  </a:lnTo>
                  <a:lnTo>
                    <a:pt x="46844" y="8966"/>
                  </a:lnTo>
                  <a:lnTo>
                    <a:pt x="46844" y="8966"/>
                  </a:lnTo>
                  <a:lnTo>
                    <a:pt x="35247" y="9867"/>
                  </a:lnTo>
                  <a:lnTo>
                    <a:pt x="35247" y="9841"/>
                  </a:lnTo>
                  <a:lnTo>
                    <a:pt x="35220" y="9841"/>
                  </a:lnTo>
                  <a:lnTo>
                    <a:pt x="35203" y="9814"/>
                  </a:lnTo>
                  <a:lnTo>
                    <a:pt x="35185" y="9832"/>
                  </a:lnTo>
                  <a:lnTo>
                    <a:pt x="27"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1" name="Google Shape;331;p11"/>
            <p:cNvSpPr/>
            <p:nvPr/>
          </p:nvSpPr>
          <p:spPr>
            <a:xfrm>
              <a:off x="2067986" y="2770064"/>
              <a:ext cx="355694" cy="198039"/>
            </a:xfrm>
            <a:custGeom>
              <a:avLst/>
              <a:gdLst/>
              <a:ahLst/>
              <a:cxnLst/>
              <a:rect l="l" t="t" r="r" b="b"/>
              <a:pathLst>
                <a:path w="6139" h="3418" extrusionOk="0">
                  <a:moveTo>
                    <a:pt x="2472" y="170"/>
                  </a:moveTo>
                  <a:lnTo>
                    <a:pt x="5844" y="3301"/>
                  </a:lnTo>
                  <a:lnTo>
                    <a:pt x="224" y="3185"/>
                  </a:lnTo>
                  <a:lnTo>
                    <a:pt x="2472" y="170"/>
                  </a:lnTo>
                  <a:close/>
                  <a:moveTo>
                    <a:pt x="2454" y="0"/>
                  </a:moveTo>
                  <a:lnTo>
                    <a:pt x="1" y="3292"/>
                  </a:lnTo>
                  <a:lnTo>
                    <a:pt x="6138" y="3417"/>
                  </a:lnTo>
                  <a:lnTo>
                    <a:pt x="2454"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2" name="Google Shape;332;p11"/>
            <p:cNvSpPr/>
            <p:nvPr/>
          </p:nvSpPr>
          <p:spPr>
            <a:xfrm>
              <a:off x="2831656" y="3660032"/>
              <a:ext cx="145835" cy="169590"/>
            </a:xfrm>
            <a:custGeom>
              <a:avLst/>
              <a:gdLst/>
              <a:ahLst/>
              <a:cxnLst/>
              <a:rect l="l" t="t" r="r" b="b"/>
              <a:pathLst>
                <a:path w="2517" h="2927" extrusionOk="0">
                  <a:moveTo>
                    <a:pt x="1062" y="206"/>
                  </a:moveTo>
                  <a:lnTo>
                    <a:pt x="2338" y="1642"/>
                  </a:lnTo>
                  <a:lnTo>
                    <a:pt x="188" y="2722"/>
                  </a:lnTo>
                  <a:lnTo>
                    <a:pt x="1062" y="206"/>
                  </a:lnTo>
                  <a:close/>
                  <a:moveTo>
                    <a:pt x="1018" y="1"/>
                  </a:moveTo>
                  <a:lnTo>
                    <a:pt x="1" y="2927"/>
                  </a:lnTo>
                  <a:lnTo>
                    <a:pt x="2516" y="1678"/>
                  </a:lnTo>
                  <a:lnTo>
                    <a:pt x="1018"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3" name="Google Shape;333;p11"/>
            <p:cNvSpPr/>
            <p:nvPr/>
          </p:nvSpPr>
          <p:spPr>
            <a:xfrm>
              <a:off x="1130913" y="1574741"/>
              <a:ext cx="206788" cy="218666"/>
            </a:xfrm>
            <a:custGeom>
              <a:avLst/>
              <a:gdLst/>
              <a:ahLst/>
              <a:cxnLst/>
              <a:rect l="l" t="t" r="r" b="b"/>
              <a:pathLst>
                <a:path w="3569" h="3774" extrusionOk="0">
                  <a:moveTo>
                    <a:pt x="143" y="206"/>
                  </a:moveTo>
                  <a:lnTo>
                    <a:pt x="3355" y="1990"/>
                  </a:lnTo>
                  <a:lnTo>
                    <a:pt x="750" y="3604"/>
                  </a:lnTo>
                  <a:lnTo>
                    <a:pt x="143" y="206"/>
                  </a:lnTo>
                  <a:close/>
                  <a:moveTo>
                    <a:pt x="0" y="0"/>
                  </a:moveTo>
                  <a:lnTo>
                    <a:pt x="670" y="3774"/>
                  </a:lnTo>
                  <a:lnTo>
                    <a:pt x="3569" y="1990"/>
                  </a:lnTo>
                  <a:lnTo>
                    <a:pt x="0" y="0"/>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4" name="Google Shape;334;p11"/>
            <p:cNvSpPr/>
            <p:nvPr/>
          </p:nvSpPr>
          <p:spPr>
            <a:xfrm>
              <a:off x="1396558" y="2420691"/>
              <a:ext cx="403726" cy="186683"/>
            </a:xfrm>
            <a:custGeom>
              <a:avLst/>
              <a:gdLst/>
              <a:ahLst/>
              <a:cxnLst/>
              <a:rect l="l" t="t" r="r" b="b"/>
              <a:pathLst>
                <a:path w="6968" h="3222" extrusionOk="0">
                  <a:moveTo>
                    <a:pt x="6584" y="188"/>
                  </a:moveTo>
                  <a:lnTo>
                    <a:pt x="2587" y="3088"/>
                  </a:lnTo>
                  <a:lnTo>
                    <a:pt x="268" y="1589"/>
                  </a:lnTo>
                  <a:lnTo>
                    <a:pt x="6584" y="188"/>
                  </a:lnTo>
                  <a:close/>
                  <a:moveTo>
                    <a:pt x="6950" y="1"/>
                  </a:moveTo>
                  <a:lnTo>
                    <a:pt x="0" y="1535"/>
                  </a:lnTo>
                  <a:lnTo>
                    <a:pt x="2587" y="3221"/>
                  </a:lnTo>
                  <a:lnTo>
                    <a:pt x="6967" y="37"/>
                  </a:lnTo>
                  <a:lnTo>
                    <a:pt x="6950" y="1"/>
                  </a:ln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5" name="Google Shape;335;p11"/>
            <p:cNvSpPr/>
            <p:nvPr/>
          </p:nvSpPr>
          <p:spPr>
            <a:xfrm>
              <a:off x="2545565" y="3263517"/>
              <a:ext cx="101395" cy="91951"/>
            </a:xfrm>
            <a:custGeom>
              <a:avLst/>
              <a:gdLst/>
              <a:ahLst/>
              <a:cxnLst/>
              <a:rect l="l" t="t" r="r" b="b"/>
              <a:pathLst>
                <a:path w="1750" h="1587" extrusionOk="0">
                  <a:moveTo>
                    <a:pt x="875" y="1"/>
                  </a:moveTo>
                  <a:cubicBezTo>
                    <a:pt x="672" y="1"/>
                    <a:pt x="469" y="79"/>
                    <a:pt x="313" y="235"/>
                  </a:cubicBezTo>
                  <a:cubicBezTo>
                    <a:pt x="1" y="538"/>
                    <a:pt x="1" y="1047"/>
                    <a:pt x="313" y="1359"/>
                  </a:cubicBezTo>
                  <a:cubicBezTo>
                    <a:pt x="469" y="1511"/>
                    <a:pt x="672" y="1586"/>
                    <a:pt x="875" y="1586"/>
                  </a:cubicBezTo>
                  <a:cubicBezTo>
                    <a:pt x="1078" y="1586"/>
                    <a:pt x="1281" y="1511"/>
                    <a:pt x="1437" y="1359"/>
                  </a:cubicBezTo>
                  <a:cubicBezTo>
                    <a:pt x="1749" y="1047"/>
                    <a:pt x="1749" y="538"/>
                    <a:pt x="1437" y="235"/>
                  </a:cubicBezTo>
                  <a:cubicBezTo>
                    <a:pt x="1281" y="79"/>
                    <a:pt x="1078" y="1"/>
                    <a:pt x="87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6" name="Google Shape;336;p11"/>
            <p:cNvSpPr/>
            <p:nvPr/>
          </p:nvSpPr>
          <p:spPr>
            <a:xfrm>
              <a:off x="1542318" y="2773019"/>
              <a:ext cx="78625" cy="71672"/>
            </a:xfrm>
            <a:custGeom>
              <a:avLst/>
              <a:gdLst/>
              <a:ahLst/>
              <a:cxnLst/>
              <a:rect l="l" t="t" r="r" b="b"/>
              <a:pathLst>
                <a:path w="1357" h="1237" extrusionOk="0">
                  <a:moveTo>
                    <a:pt x="679" y="1"/>
                  </a:moveTo>
                  <a:cubicBezTo>
                    <a:pt x="520" y="1"/>
                    <a:pt x="362" y="61"/>
                    <a:pt x="242" y="181"/>
                  </a:cubicBezTo>
                  <a:cubicBezTo>
                    <a:pt x="1" y="422"/>
                    <a:pt x="1" y="815"/>
                    <a:pt x="242" y="1056"/>
                  </a:cubicBezTo>
                  <a:cubicBezTo>
                    <a:pt x="362" y="1176"/>
                    <a:pt x="520" y="1236"/>
                    <a:pt x="679" y="1236"/>
                  </a:cubicBezTo>
                  <a:cubicBezTo>
                    <a:pt x="837" y="1236"/>
                    <a:pt x="996" y="1176"/>
                    <a:pt x="1116" y="1056"/>
                  </a:cubicBezTo>
                  <a:cubicBezTo>
                    <a:pt x="1357" y="815"/>
                    <a:pt x="1357" y="422"/>
                    <a:pt x="1116" y="181"/>
                  </a:cubicBezTo>
                  <a:cubicBezTo>
                    <a:pt x="996" y="61"/>
                    <a:pt x="837" y="1"/>
                    <a:pt x="679"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7" name="Google Shape;337;p11"/>
            <p:cNvSpPr/>
            <p:nvPr/>
          </p:nvSpPr>
          <p:spPr>
            <a:xfrm>
              <a:off x="1037335" y="2106160"/>
              <a:ext cx="98788" cy="89981"/>
            </a:xfrm>
            <a:custGeom>
              <a:avLst/>
              <a:gdLst/>
              <a:ahLst/>
              <a:cxnLst/>
              <a:rect l="l" t="t" r="r" b="b"/>
              <a:pathLst>
                <a:path w="1705" h="1553" extrusionOk="0">
                  <a:moveTo>
                    <a:pt x="853" y="0"/>
                  </a:moveTo>
                  <a:cubicBezTo>
                    <a:pt x="654" y="0"/>
                    <a:pt x="456" y="76"/>
                    <a:pt x="304" y="228"/>
                  </a:cubicBezTo>
                  <a:cubicBezTo>
                    <a:pt x="1" y="531"/>
                    <a:pt x="1" y="1022"/>
                    <a:pt x="304" y="1325"/>
                  </a:cubicBezTo>
                  <a:cubicBezTo>
                    <a:pt x="456" y="1477"/>
                    <a:pt x="654" y="1553"/>
                    <a:pt x="853" y="1553"/>
                  </a:cubicBezTo>
                  <a:cubicBezTo>
                    <a:pt x="1051" y="1553"/>
                    <a:pt x="1250" y="1477"/>
                    <a:pt x="1402" y="1325"/>
                  </a:cubicBezTo>
                  <a:cubicBezTo>
                    <a:pt x="1705" y="1022"/>
                    <a:pt x="1705" y="531"/>
                    <a:pt x="1402" y="228"/>
                  </a:cubicBezTo>
                  <a:cubicBezTo>
                    <a:pt x="1250" y="76"/>
                    <a:pt x="1051" y="0"/>
                    <a:pt x="853"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8" name="Google Shape;338;p11"/>
            <p:cNvSpPr/>
            <p:nvPr/>
          </p:nvSpPr>
          <p:spPr>
            <a:xfrm>
              <a:off x="170068" y="2496484"/>
              <a:ext cx="68775" cy="62749"/>
            </a:xfrm>
            <a:custGeom>
              <a:avLst/>
              <a:gdLst/>
              <a:ahLst/>
              <a:cxnLst/>
              <a:rect l="l" t="t" r="r" b="b"/>
              <a:pathLst>
                <a:path w="1187" h="1083" extrusionOk="0">
                  <a:moveTo>
                    <a:pt x="594" y="1"/>
                  </a:moveTo>
                  <a:cubicBezTo>
                    <a:pt x="453" y="1"/>
                    <a:pt x="313" y="52"/>
                    <a:pt x="206" y="155"/>
                  </a:cubicBezTo>
                  <a:cubicBezTo>
                    <a:pt x="0" y="369"/>
                    <a:pt x="0" y="717"/>
                    <a:pt x="206" y="922"/>
                  </a:cubicBezTo>
                  <a:cubicBezTo>
                    <a:pt x="313" y="1029"/>
                    <a:pt x="453" y="1083"/>
                    <a:pt x="594" y="1083"/>
                  </a:cubicBezTo>
                  <a:cubicBezTo>
                    <a:pt x="734" y="1083"/>
                    <a:pt x="875" y="1029"/>
                    <a:pt x="982" y="922"/>
                  </a:cubicBezTo>
                  <a:cubicBezTo>
                    <a:pt x="1187" y="717"/>
                    <a:pt x="1187" y="369"/>
                    <a:pt x="982" y="155"/>
                  </a:cubicBezTo>
                  <a:cubicBezTo>
                    <a:pt x="875" y="52"/>
                    <a:pt x="734" y="1"/>
                    <a:pt x="59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 name="Google Shape;339;p11"/>
            <p:cNvSpPr/>
            <p:nvPr/>
          </p:nvSpPr>
          <p:spPr>
            <a:xfrm>
              <a:off x="1048227" y="2669137"/>
              <a:ext cx="87895" cy="80421"/>
            </a:xfrm>
            <a:custGeom>
              <a:avLst/>
              <a:gdLst/>
              <a:ahLst/>
              <a:cxnLst/>
              <a:rect l="l" t="t" r="r" b="b"/>
              <a:pathLst>
                <a:path w="1517" h="1388" extrusionOk="0">
                  <a:moveTo>
                    <a:pt x="762" y="1"/>
                  </a:moveTo>
                  <a:cubicBezTo>
                    <a:pt x="585" y="1"/>
                    <a:pt x="406" y="70"/>
                    <a:pt x="268" y="208"/>
                  </a:cubicBezTo>
                  <a:cubicBezTo>
                    <a:pt x="0" y="476"/>
                    <a:pt x="0" y="913"/>
                    <a:pt x="268" y="1180"/>
                  </a:cubicBezTo>
                  <a:cubicBezTo>
                    <a:pt x="406" y="1319"/>
                    <a:pt x="585" y="1388"/>
                    <a:pt x="762" y="1388"/>
                  </a:cubicBezTo>
                  <a:cubicBezTo>
                    <a:pt x="939" y="1388"/>
                    <a:pt x="1115" y="1319"/>
                    <a:pt x="1249" y="1180"/>
                  </a:cubicBezTo>
                  <a:cubicBezTo>
                    <a:pt x="1517" y="913"/>
                    <a:pt x="1517" y="476"/>
                    <a:pt x="1249" y="208"/>
                  </a:cubicBezTo>
                  <a:cubicBezTo>
                    <a:pt x="1115" y="70"/>
                    <a:pt x="939" y="1"/>
                    <a:pt x="762"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0" name="Google Shape;340;p11"/>
            <p:cNvSpPr/>
            <p:nvPr/>
          </p:nvSpPr>
          <p:spPr>
            <a:xfrm>
              <a:off x="1713929" y="2061084"/>
              <a:ext cx="86389" cy="78335"/>
            </a:xfrm>
            <a:custGeom>
              <a:avLst/>
              <a:gdLst/>
              <a:ahLst/>
              <a:cxnLst/>
              <a:rect l="l" t="t" r="r" b="b"/>
              <a:pathLst>
                <a:path w="1491" h="1352" extrusionOk="0">
                  <a:moveTo>
                    <a:pt x="741" y="0"/>
                  </a:moveTo>
                  <a:cubicBezTo>
                    <a:pt x="567" y="0"/>
                    <a:pt x="393" y="65"/>
                    <a:pt x="259" y="194"/>
                  </a:cubicBezTo>
                  <a:cubicBezTo>
                    <a:pt x="1" y="462"/>
                    <a:pt x="1" y="890"/>
                    <a:pt x="259" y="1158"/>
                  </a:cubicBezTo>
                  <a:cubicBezTo>
                    <a:pt x="393" y="1287"/>
                    <a:pt x="567" y="1352"/>
                    <a:pt x="741" y="1352"/>
                  </a:cubicBezTo>
                  <a:cubicBezTo>
                    <a:pt x="915" y="1352"/>
                    <a:pt x="1089" y="1287"/>
                    <a:pt x="1223" y="1158"/>
                  </a:cubicBezTo>
                  <a:cubicBezTo>
                    <a:pt x="1490" y="890"/>
                    <a:pt x="1490" y="462"/>
                    <a:pt x="1223" y="194"/>
                  </a:cubicBezTo>
                  <a:cubicBezTo>
                    <a:pt x="1089" y="65"/>
                    <a:pt x="915" y="0"/>
                    <a:pt x="74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1" name="Google Shape;341;p11"/>
            <p:cNvSpPr/>
            <p:nvPr/>
          </p:nvSpPr>
          <p:spPr>
            <a:xfrm>
              <a:off x="628528" y="2594224"/>
              <a:ext cx="67268" cy="61301"/>
            </a:xfrm>
            <a:custGeom>
              <a:avLst/>
              <a:gdLst/>
              <a:ahLst/>
              <a:cxnLst/>
              <a:rect l="l" t="t" r="r" b="b"/>
              <a:pathLst>
                <a:path w="1161" h="1058" extrusionOk="0">
                  <a:moveTo>
                    <a:pt x="584" y="0"/>
                  </a:moveTo>
                  <a:cubicBezTo>
                    <a:pt x="449" y="0"/>
                    <a:pt x="313" y="51"/>
                    <a:pt x="206" y="154"/>
                  </a:cubicBezTo>
                  <a:cubicBezTo>
                    <a:pt x="0" y="368"/>
                    <a:pt x="0" y="698"/>
                    <a:pt x="206" y="903"/>
                  </a:cubicBezTo>
                  <a:cubicBezTo>
                    <a:pt x="313" y="1006"/>
                    <a:pt x="449" y="1057"/>
                    <a:pt x="584" y="1057"/>
                  </a:cubicBezTo>
                  <a:cubicBezTo>
                    <a:pt x="719" y="1057"/>
                    <a:pt x="852" y="1006"/>
                    <a:pt x="955" y="903"/>
                  </a:cubicBezTo>
                  <a:cubicBezTo>
                    <a:pt x="1160" y="698"/>
                    <a:pt x="1160" y="368"/>
                    <a:pt x="955" y="154"/>
                  </a:cubicBezTo>
                  <a:cubicBezTo>
                    <a:pt x="852" y="51"/>
                    <a:pt x="719" y="0"/>
                    <a:pt x="58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2" name="Google Shape;342;p11"/>
            <p:cNvSpPr/>
            <p:nvPr/>
          </p:nvSpPr>
          <p:spPr>
            <a:xfrm>
              <a:off x="1480325" y="3129276"/>
              <a:ext cx="70861" cy="64661"/>
            </a:xfrm>
            <a:custGeom>
              <a:avLst/>
              <a:gdLst/>
              <a:ahLst/>
              <a:cxnLst/>
              <a:rect l="l" t="t" r="r" b="b"/>
              <a:pathLst>
                <a:path w="1223" h="1116" extrusionOk="0">
                  <a:moveTo>
                    <a:pt x="611" y="1"/>
                  </a:moveTo>
                  <a:cubicBezTo>
                    <a:pt x="469" y="1"/>
                    <a:pt x="326" y="54"/>
                    <a:pt x="214" y="161"/>
                  </a:cubicBezTo>
                  <a:cubicBezTo>
                    <a:pt x="0" y="384"/>
                    <a:pt x="0" y="741"/>
                    <a:pt x="214" y="955"/>
                  </a:cubicBezTo>
                  <a:cubicBezTo>
                    <a:pt x="326" y="1062"/>
                    <a:pt x="469" y="1116"/>
                    <a:pt x="611" y="1116"/>
                  </a:cubicBezTo>
                  <a:cubicBezTo>
                    <a:pt x="754" y="1116"/>
                    <a:pt x="897" y="1062"/>
                    <a:pt x="1008" y="955"/>
                  </a:cubicBezTo>
                  <a:cubicBezTo>
                    <a:pt x="1222" y="741"/>
                    <a:pt x="1222" y="384"/>
                    <a:pt x="1008" y="161"/>
                  </a:cubicBezTo>
                  <a:cubicBezTo>
                    <a:pt x="897" y="54"/>
                    <a:pt x="754" y="1"/>
                    <a:pt x="611"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3" name="Google Shape;343;p11"/>
            <p:cNvSpPr/>
            <p:nvPr/>
          </p:nvSpPr>
          <p:spPr>
            <a:xfrm>
              <a:off x="2072099" y="4169599"/>
              <a:ext cx="77118" cy="70571"/>
            </a:xfrm>
            <a:custGeom>
              <a:avLst/>
              <a:gdLst/>
              <a:ahLst/>
              <a:cxnLst/>
              <a:rect l="l" t="t" r="r" b="b"/>
              <a:pathLst>
                <a:path w="1331" h="1218" extrusionOk="0">
                  <a:moveTo>
                    <a:pt x="664" y="0"/>
                  </a:moveTo>
                  <a:cubicBezTo>
                    <a:pt x="509" y="0"/>
                    <a:pt x="353" y="60"/>
                    <a:pt x="233" y="181"/>
                  </a:cubicBezTo>
                  <a:cubicBezTo>
                    <a:pt x="1" y="413"/>
                    <a:pt x="1" y="796"/>
                    <a:pt x="233" y="1037"/>
                  </a:cubicBezTo>
                  <a:cubicBezTo>
                    <a:pt x="353" y="1158"/>
                    <a:pt x="509" y="1218"/>
                    <a:pt x="664" y="1218"/>
                  </a:cubicBezTo>
                  <a:cubicBezTo>
                    <a:pt x="819" y="1218"/>
                    <a:pt x="973" y="1158"/>
                    <a:pt x="1089" y="1037"/>
                  </a:cubicBezTo>
                  <a:cubicBezTo>
                    <a:pt x="1330" y="796"/>
                    <a:pt x="1330" y="413"/>
                    <a:pt x="1089" y="181"/>
                  </a:cubicBezTo>
                  <a:cubicBezTo>
                    <a:pt x="973" y="60"/>
                    <a:pt x="819" y="0"/>
                    <a:pt x="66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4" name="Google Shape;344;p11"/>
            <p:cNvSpPr/>
            <p:nvPr/>
          </p:nvSpPr>
          <p:spPr>
            <a:xfrm>
              <a:off x="1055469" y="3068268"/>
              <a:ext cx="71382" cy="65067"/>
            </a:xfrm>
            <a:custGeom>
              <a:avLst/>
              <a:gdLst/>
              <a:ahLst/>
              <a:cxnLst/>
              <a:rect l="l" t="t" r="r" b="b"/>
              <a:pathLst>
                <a:path w="1232" h="1123" extrusionOk="0">
                  <a:moveTo>
                    <a:pt x="617" y="1"/>
                  </a:moveTo>
                  <a:cubicBezTo>
                    <a:pt x="473" y="1"/>
                    <a:pt x="330" y="54"/>
                    <a:pt x="223" y="161"/>
                  </a:cubicBezTo>
                  <a:cubicBezTo>
                    <a:pt x="0" y="384"/>
                    <a:pt x="0" y="741"/>
                    <a:pt x="223" y="955"/>
                  </a:cubicBezTo>
                  <a:cubicBezTo>
                    <a:pt x="330" y="1067"/>
                    <a:pt x="473" y="1123"/>
                    <a:pt x="617" y="1123"/>
                  </a:cubicBezTo>
                  <a:cubicBezTo>
                    <a:pt x="761" y="1123"/>
                    <a:pt x="906" y="1067"/>
                    <a:pt x="1017" y="955"/>
                  </a:cubicBezTo>
                  <a:cubicBezTo>
                    <a:pt x="1231" y="741"/>
                    <a:pt x="1231" y="384"/>
                    <a:pt x="1017" y="161"/>
                  </a:cubicBezTo>
                  <a:cubicBezTo>
                    <a:pt x="906" y="54"/>
                    <a:pt x="761" y="1"/>
                    <a:pt x="617"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5" name="Google Shape;345;p11"/>
            <p:cNvSpPr/>
            <p:nvPr/>
          </p:nvSpPr>
          <p:spPr>
            <a:xfrm>
              <a:off x="1911380" y="3749611"/>
              <a:ext cx="71904" cy="65472"/>
            </a:xfrm>
            <a:custGeom>
              <a:avLst/>
              <a:gdLst/>
              <a:ahLst/>
              <a:cxnLst/>
              <a:rect l="l" t="t" r="r" b="b"/>
              <a:pathLst>
                <a:path w="1241" h="1130" extrusionOk="0">
                  <a:moveTo>
                    <a:pt x="625" y="1"/>
                  </a:moveTo>
                  <a:cubicBezTo>
                    <a:pt x="480" y="1"/>
                    <a:pt x="335" y="57"/>
                    <a:pt x="223" y="168"/>
                  </a:cubicBezTo>
                  <a:cubicBezTo>
                    <a:pt x="0" y="382"/>
                    <a:pt x="0" y="748"/>
                    <a:pt x="223" y="962"/>
                  </a:cubicBezTo>
                  <a:cubicBezTo>
                    <a:pt x="335" y="1074"/>
                    <a:pt x="480" y="1129"/>
                    <a:pt x="625" y="1129"/>
                  </a:cubicBezTo>
                  <a:cubicBezTo>
                    <a:pt x="770" y="1129"/>
                    <a:pt x="915" y="1074"/>
                    <a:pt x="1026" y="962"/>
                  </a:cubicBezTo>
                  <a:cubicBezTo>
                    <a:pt x="1240" y="748"/>
                    <a:pt x="1240" y="382"/>
                    <a:pt x="1026" y="168"/>
                  </a:cubicBezTo>
                  <a:cubicBezTo>
                    <a:pt x="915" y="57"/>
                    <a:pt x="770" y="1"/>
                    <a:pt x="625"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6" name="Google Shape;346;p11"/>
            <p:cNvSpPr/>
            <p:nvPr/>
          </p:nvSpPr>
          <p:spPr>
            <a:xfrm>
              <a:off x="1848866" y="3550538"/>
              <a:ext cx="46526" cy="42412"/>
            </a:xfrm>
            <a:custGeom>
              <a:avLst/>
              <a:gdLst/>
              <a:ahLst/>
              <a:cxnLst/>
              <a:rect l="l" t="t" r="r" b="b"/>
              <a:pathLst>
                <a:path w="803" h="732" extrusionOk="0">
                  <a:moveTo>
                    <a:pt x="401" y="0"/>
                  </a:moveTo>
                  <a:cubicBezTo>
                    <a:pt x="308" y="0"/>
                    <a:pt x="214" y="36"/>
                    <a:pt x="143" y="107"/>
                  </a:cubicBezTo>
                  <a:cubicBezTo>
                    <a:pt x="0" y="250"/>
                    <a:pt x="0" y="482"/>
                    <a:pt x="143" y="625"/>
                  </a:cubicBezTo>
                  <a:cubicBezTo>
                    <a:pt x="214" y="696"/>
                    <a:pt x="308" y="732"/>
                    <a:pt x="401" y="732"/>
                  </a:cubicBezTo>
                  <a:cubicBezTo>
                    <a:pt x="495" y="732"/>
                    <a:pt x="589" y="696"/>
                    <a:pt x="660" y="625"/>
                  </a:cubicBezTo>
                  <a:cubicBezTo>
                    <a:pt x="803" y="482"/>
                    <a:pt x="803" y="250"/>
                    <a:pt x="660" y="107"/>
                  </a:cubicBezTo>
                  <a:cubicBezTo>
                    <a:pt x="589" y="36"/>
                    <a:pt x="495" y="0"/>
                    <a:pt x="401"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7" name="Google Shape;347;p11"/>
            <p:cNvSpPr/>
            <p:nvPr/>
          </p:nvSpPr>
          <p:spPr>
            <a:xfrm>
              <a:off x="2488728" y="3777016"/>
              <a:ext cx="110144" cy="99946"/>
            </a:xfrm>
            <a:custGeom>
              <a:avLst/>
              <a:gdLst/>
              <a:ahLst/>
              <a:cxnLst/>
              <a:rect l="l" t="t" r="r" b="b"/>
              <a:pathLst>
                <a:path w="1901" h="1725" extrusionOk="0">
                  <a:moveTo>
                    <a:pt x="950" y="1"/>
                  </a:moveTo>
                  <a:cubicBezTo>
                    <a:pt x="730" y="1"/>
                    <a:pt x="509" y="83"/>
                    <a:pt x="339" y="248"/>
                  </a:cubicBezTo>
                  <a:cubicBezTo>
                    <a:pt x="0" y="587"/>
                    <a:pt x="0" y="1140"/>
                    <a:pt x="339" y="1470"/>
                  </a:cubicBezTo>
                  <a:cubicBezTo>
                    <a:pt x="509" y="1640"/>
                    <a:pt x="730" y="1725"/>
                    <a:pt x="950" y="1725"/>
                  </a:cubicBezTo>
                  <a:cubicBezTo>
                    <a:pt x="1171" y="1725"/>
                    <a:pt x="1392" y="1640"/>
                    <a:pt x="1561" y="1470"/>
                  </a:cubicBezTo>
                  <a:cubicBezTo>
                    <a:pt x="1900" y="1140"/>
                    <a:pt x="1900" y="587"/>
                    <a:pt x="1561" y="248"/>
                  </a:cubicBezTo>
                  <a:cubicBezTo>
                    <a:pt x="1392" y="83"/>
                    <a:pt x="1171" y="1"/>
                    <a:pt x="950"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8" name="Google Shape;348;p11"/>
            <p:cNvSpPr/>
            <p:nvPr/>
          </p:nvSpPr>
          <p:spPr>
            <a:xfrm>
              <a:off x="591332" y="1973715"/>
              <a:ext cx="94616" cy="86215"/>
            </a:xfrm>
            <a:custGeom>
              <a:avLst/>
              <a:gdLst/>
              <a:ahLst/>
              <a:cxnLst/>
              <a:rect l="l" t="t" r="r" b="b"/>
              <a:pathLst>
                <a:path w="1633" h="1488" extrusionOk="0">
                  <a:moveTo>
                    <a:pt x="817" y="0"/>
                  </a:moveTo>
                  <a:cubicBezTo>
                    <a:pt x="627" y="0"/>
                    <a:pt x="437" y="74"/>
                    <a:pt x="294" y="221"/>
                  </a:cubicBezTo>
                  <a:cubicBezTo>
                    <a:pt x="0" y="507"/>
                    <a:pt x="0" y="979"/>
                    <a:pt x="294" y="1274"/>
                  </a:cubicBezTo>
                  <a:cubicBezTo>
                    <a:pt x="437" y="1417"/>
                    <a:pt x="627" y="1488"/>
                    <a:pt x="817" y="1488"/>
                  </a:cubicBezTo>
                  <a:cubicBezTo>
                    <a:pt x="1008" y="1488"/>
                    <a:pt x="1200" y="1417"/>
                    <a:pt x="1347" y="1274"/>
                  </a:cubicBezTo>
                  <a:cubicBezTo>
                    <a:pt x="1633" y="979"/>
                    <a:pt x="1633" y="507"/>
                    <a:pt x="1347" y="221"/>
                  </a:cubicBezTo>
                  <a:cubicBezTo>
                    <a:pt x="1200" y="74"/>
                    <a:pt x="1008" y="0"/>
                    <a:pt x="817"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9" name="Google Shape;349;p11"/>
            <p:cNvSpPr/>
            <p:nvPr/>
          </p:nvSpPr>
          <p:spPr>
            <a:xfrm>
              <a:off x="1357845" y="3699264"/>
              <a:ext cx="87895" cy="80015"/>
            </a:xfrm>
            <a:custGeom>
              <a:avLst/>
              <a:gdLst/>
              <a:ahLst/>
              <a:cxnLst/>
              <a:rect l="l" t="t" r="r" b="b"/>
              <a:pathLst>
                <a:path w="1517" h="1381" extrusionOk="0">
                  <a:moveTo>
                    <a:pt x="754" y="0"/>
                  </a:moveTo>
                  <a:cubicBezTo>
                    <a:pt x="578" y="0"/>
                    <a:pt x="401" y="69"/>
                    <a:pt x="268" y="208"/>
                  </a:cubicBezTo>
                  <a:cubicBezTo>
                    <a:pt x="0" y="475"/>
                    <a:pt x="0" y="912"/>
                    <a:pt x="268" y="1180"/>
                  </a:cubicBezTo>
                  <a:cubicBezTo>
                    <a:pt x="401" y="1314"/>
                    <a:pt x="578" y="1381"/>
                    <a:pt x="754" y="1381"/>
                  </a:cubicBezTo>
                  <a:cubicBezTo>
                    <a:pt x="930" y="1381"/>
                    <a:pt x="1106" y="1314"/>
                    <a:pt x="1240" y="1180"/>
                  </a:cubicBezTo>
                  <a:cubicBezTo>
                    <a:pt x="1517" y="912"/>
                    <a:pt x="1517" y="475"/>
                    <a:pt x="1240" y="208"/>
                  </a:cubicBezTo>
                  <a:cubicBezTo>
                    <a:pt x="1106" y="69"/>
                    <a:pt x="930" y="0"/>
                    <a:pt x="754" y="0"/>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0" name="Google Shape;350;p11"/>
            <p:cNvSpPr/>
            <p:nvPr/>
          </p:nvSpPr>
          <p:spPr>
            <a:xfrm>
              <a:off x="2680965" y="4499727"/>
              <a:ext cx="97745" cy="88938"/>
            </a:xfrm>
            <a:custGeom>
              <a:avLst/>
              <a:gdLst/>
              <a:ahLst/>
              <a:cxnLst/>
              <a:rect l="l" t="t" r="r" b="b"/>
              <a:pathLst>
                <a:path w="1687" h="1535" extrusionOk="0">
                  <a:moveTo>
                    <a:pt x="844" y="1"/>
                  </a:moveTo>
                  <a:cubicBezTo>
                    <a:pt x="648" y="1"/>
                    <a:pt x="451" y="76"/>
                    <a:pt x="304" y="228"/>
                  </a:cubicBezTo>
                  <a:cubicBezTo>
                    <a:pt x="1" y="522"/>
                    <a:pt x="1" y="1013"/>
                    <a:pt x="304" y="1307"/>
                  </a:cubicBezTo>
                  <a:cubicBezTo>
                    <a:pt x="451" y="1459"/>
                    <a:pt x="648" y="1535"/>
                    <a:pt x="844" y="1535"/>
                  </a:cubicBezTo>
                  <a:cubicBezTo>
                    <a:pt x="1040" y="1535"/>
                    <a:pt x="1236" y="1459"/>
                    <a:pt x="1384" y="1307"/>
                  </a:cubicBezTo>
                  <a:cubicBezTo>
                    <a:pt x="1687" y="1013"/>
                    <a:pt x="1687" y="522"/>
                    <a:pt x="1384" y="228"/>
                  </a:cubicBezTo>
                  <a:cubicBezTo>
                    <a:pt x="1236" y="76"/>
                    <a:pt x="1040" y="1"/>
                    <a:pt x="844" y="1"/>
                  </a:cubicBezTo>
                  <a:close/>
                </a:path>
              </a:pathLst>
            </a:custGeom>
            <a:solidFill>
              <a:schemeClr val="dk2"/>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51" name="Google Shape;351;p11"/>
          <p:cNvGrpSpPr/>
          <p:nvPr/>
        </p:nvGrpSpPr>
        <p:grpSpPr>
          <a:xfrm>
            <a:off x="114699" y="-698810"/>
            <a:ext cx="2016679" cy="1875602"/>
            <a:chOff x="114698" y="-698810"/>
            <a:chExt cx="2016679" cy="1875602"/>
          </a:xfrm>
        </p:grpSpPr>
        <p:pic>
          <p:nvPicPr>
            <p:cNvPr id="352" name="Google Shape;352;p11"/>
            <p:cNvPicPr preferRelativeResize="0"/>
            <p:nvPr/>
          </p:nvPicPr>
          <p:blipFill>
            <a:blip r:embed="rId3">
              <a:alphaModFix/>
            </a:blip>
            <a:stretch>
              <a:fillRect/>
            </a:stretch>
          </p:blipFill>
          <p:spPr>
            <a:xfrm>
              <a:off x="251526" y="-698810"/>
              <a:ext cx="1879850" cy="1442259"/>
            </a:xfrm>
            <a:prstGeom prst="rect">
              <a:avLst/>
            </a:prstGeom>
            <a:noFill/>
            <a:ln>
              <a:noFill/>
            </a:ln>
          </p:spPr>
        </p:pic>
        <p:pic>
          <p:nvPicPr>
            <p:cNvPr id="353" name="Google Shape;353;p11"/>
            <p:cNvPicPr preferRelativeResize="0"/>
            <p:nvPr/>
          </p:nvPicPr>
          <p:blipFill>
            <a:blip r:embed="rId4">
              <a:alphaModFix/>
            </a:blip>
            <a:stretch>
              <a:fillRect/>
            </a:stretch>
          </p:blipFill>
          <p:spPr>
            <a:xfrm rot="-9264219">
              <a:off x="219422" y="408056"/>
              <a:ext cx="712263" cy="646605"/>
            </a:xfrm>
            <a:prstGeom prst="rect">
              <a:avLst/>
            </a:prstGeom>
            <a:noFill/>
            <a:ln>
              <a:noFill/>
            </a:ln>
          </p:spPr>
        </p:pic>
      </p:grpSp>
    </p:spTree>
    <p:extLst>
      <p:ext uri="{BB962C8B-B14F-4D97-AF65-F5344CB8AC3E}">
        <p14:creationId xmlns:p14="http://schemas.microsoft.com/office/powerpoint/2010/main" val="928845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Chakra Petch"/>
              <a:buNone/>
              <a:defRPr sz="3300">
                <a:solidFill>
                  <a:schemeClr val="dk1"/>
                </a:solidFill>
                <a:latin typeface="Chakra Petch"/>
                <a:ea typeface="Chakra Petch"/>
                <a:cs typeface="Chakra Petch"/>
                <a:sym typeface="Chakra Petch"/>
              </a:defRPr>
            </a:lvl1pPr>
            <a:lvl2pPr lvl="1" rtl="0">
              <a:spcBef>
                <a:spcPts val="0"/>
              </a:spcBef>
              <a:spcAft>
                <a:spcPts val="0"/>
              </a:spcAft>
              <a:buClr>
                <a:schemeClr val="dk1"/>
              </a:buClr>
              <a:buSzPts val="3300"/>
              <a:buFont typeface="Chakra Petch"/>
              <a:buNone/>
              <a:defRPr sz="3300">
                <a:solidFill>
                  <a:schemeClr val="dk1"/>
                </a:solidFill>
                <a:latin typeface="Chakra Petch"/>
                <a:ea typeface="Chakra Petch"/>
                <a:cs typeface="Chakra Petch"/>
                <a:sym typeface="Chakra Petch"/>
              </a:defRPr>
            </a:lvl2pPr>
            <a:lvl3pPr lvl="2" rtl="0">
              <a:spcBef>
                <a:spcPts val="0"/>
              </a:spcBef>
              <a:spcAft>
                <a:spcPts val="0"/>
              </a:spcAft>
              <a:buClr>
                <a:schemeClr val="dk1"/>
              </a:buClr>
              <a:buSzPts val="3300"/>
              <a:buFont typeface="Chakra Petch"/>
              <a:buNone/>
              <a:defRPr sz="3300">
                <a:solidFill>
                  <a:schemeClr val="dk1"/>
                </a:solidFill>
                <a:latin typeface="Chakra Petch"/>
                <a:ea typeface="Chakra Petch"/>
                <a:cs typeface="Chakra Petch"/>
                <a:sym typeface="Chakra Petch"/>
              </a:defRPr>
            </a:lvl3pPr>
            <a:lvl4pPr lvl="3" rtl="0">
              <a:spcBef>
                <a:spcPts val="0"/>
              </a:spcBef>
              <a:spcAft>
                <a:spcPts val="0"/>
              </a:spcAft>
              <a:buClr>
                <a:schemeClr val="dk1"/>
              </a:buClr>
              <a:buSzPts val="3300"/>
              <a:buFont typeface="Chakra Petch"/>
              <a:buNone/>
              <a:defRPr sz="3300">
                <a:solidFill>
                  <a:schemeClr val="dk1"/>
                </a:solidFill>
                <a:latin typeface="Chakra Petch"/>
                <a:ea typeface="Chakra Petch"/>
                <a:cs typeface="Chakra Petch"/>
                <a:sym typeface="Chakra Petch"/>
              </a:defRPr>
            </a:lvl4pPr>
            <a:lvl5pPr lvl="4" rtl="0">
              <a:spcBef>
                <a:spcPts val="0"/>
              </a:spcBef>
              <a:spcAft>
                <a:spcPts val="0"/>
              </a:spcAft>
              <a:buClr>
                <a:schemeClr val="dk1"/>
              </a:buClr>
              <a:buSzPts val="3300"/>
              <a:buFont typeface="Chakra Petch"/>
              <a:buNone/>
              <a:defRPr sz="3300">
                <a:solidFill>
                  <a:schemeClr val="dk1"/>
                </a:solidFill>
                <a:latin typeface="Chakra Petch"/>
                <a:ea typeface="Chakra Petch"/>
                <a:cs typeface="Chakra Petch"/>
                <a:sym typeface="Chakra Petch"/>
              </a:defRPr>
            </a:lvl5pPr>
            <a:lvl6pPr lvl="5" rtl="0">
              <a:spcBef>
                <a:spcPts val="0"/>
              </a:spcBef>
              <a:spcAft>
                <a:spcPts val="0"/>
              </a:spcAft>
              <a:buClr>
                <a:schemeClr val="dk1"/>
              </a:buClr>
              <a:buSzPts val="3300"/>
              <a:buFont typeface="Chakra Petch"/>
              <a:buNone/>
              <a:defRPr sz="3300">
                <a:solidFill>
                  <a:schemeClr val="dk1"/>
                </a:solidFill>
                <a:latin typeface="Chakra Petch"/>
                <a:ea typeface="Chakra Petch"/>
                <a:cs typeface="Chakra Petch"/>
                <a:sym typeface="Chakra Petch"/>
              </a:defRPr>
            </a:lvl6pPr>
            <a:lvl7pPr lvl="6" rtl="0">
              <a:spcBef>
                <a:spcPts val="0"/>
              </a:spcBef>
              <a:spcAft>
                <a:spcPts val="0"/>
              </a:spcAft>
              <a:buClr>
                <a:schemeClr val="dk1"/>
              </a:buClr>
              <a:buSzPts val="3300"/>
              <a:buFont typeface="Chakra Petch"/>
              <a:buNone/>
              <a:defRPr sz="3300">
                <a:solidFill>
                  <a:schemeClr val="dk1"/>
                </a:solidFill>
                <a:latin typeface="Chakra Petch"/>
                <a:ea typeface="Chakra Petch"/>
                <a:cs typeface="Chakra Petch"/>
                <a:sym typeface="Chakra Petch"/>
              </a:defRPr>
            </a:lvl7pPr>
            <a:lvl8pPr lvl="7" rtl="0">
              <a:spcBef>
                <a:spcPts val="0"/>
              </a:spcBef>
              <a:spcAft>
                <a:spcPts val="0"/>
              </a:spcAft>
              <a:buClr>
                <a:schemeClr val="dk1"/>
              </a:buClr>
              <a:buSzPts val="3300"/>
              <a:buFont typeface="Chakra Petch"/>
              <a:buNone/>
              <a:defRPr sz="3300">
                <a:solidFill>
                  <a:schemeClr val="dk1"/>
                </a:solidFill>
                <a:latin typeface="Chakra Petch"/>
                <a:ea typeface="Chakra Petch"/>
                <a:cs typeface="Chakra Petch"/>
                <a:sym typeface="Chakra Petch"/>
              </a:defRPr>
            </a:lvl8pPr>
            <a:lvl9pPr lvl="8" rtl="0">
              <a:spcBef>
                <a:spcPts val="0"/>
              </a:spcBef>
              <a:spcAft>
                <a:spcPts val="0"/>
              </a:spcAft>
              <a:buClr>
                <a:schemeClr val="dk1"/>
              </a:buClr>
              <a:buSzPts val="3300"/>
              <a:buFont typeface="Chakra Petch"/>
              <a:buNone/>
              <a:defRPr sz="3300">
                <a:solidFill>
                  <a:schemeClr val="dk1"/>
                </a:solidFill>
                <a:latin typeface="Chakra Petch"/>
                <a:ea typeface="Chakra Petch"/>
                <a:cs typeface="Chakra Petch"/>
                <a:sym typeface="Chakra Petch"/>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1pPr>
            <a:lvl2pPr marL="914400" lvl="1" indent="-304800">
              <a:lnSpc>
                <a:spcPct val="115000"/>
              </a:lnSpc>
              <a:spcBef>
                <a:spcPts val="1600"/>
              </a:spcBef>
              <a:spcAft>
                <a:spcPts val="0"/>
              </a:spcAft>
              <a:buClr>
                <a:schemeClr val="dk1"/>
              </a:buClr>
              <a:buSzPts val="1200"/>
              <a:buFont typeface="Karla"/>
              <a:buChar char="○"/>
              <a:defRPr sz="1200">
                <a:solidFill>
                  <a:schemeClr val="dk1"/>
                </a:solidFill>
                <a:latin typeface="Karla"/>
                <a:ea typeface="Karla"/>
                <a:cs typeface="Karla"/>
                <a:sym typeface="Karla"/>
              </a:defRPr>
            </a:lvl2pPr>
            <a:lvl3pPr marL="1371600" lvl="2" indent="-304800">
              <a:lnSpc>
                <a:spcPct val="115000"/>
              </a:lnSpc>
              <a:spcBef>
                <a:spcPts val="1600"/>
              </a:spcBef>
              <a:spcAft>
                <a:spcPts val="0"/>
              </a:spcAft>
              <a:buClr>
                <a:schemeClr val="dk1"/>
              </a:buClr>
              <a:buSzPts val="1200"/>
              <a:buFont typeface="Karla"/>
              <a:buChar char="■"/>
              <a:defRPr sz="1200">
                <a:solidFill>
                  <a:schemeClr val="dk1"/>
                </a:solidFill>
                <a:latin typeface="Karla"/>
                <a:ea typeface="Karla"/>
                <a:cs typeface="Karla"/>
                <a:sym typeface="Karla"/>
              </a:defRPr>
            </a:lvl3pPr>
            <a:lvl4pPr marL="1828800" lvl="3" indent="-304800">
              <a:lnSpc>
                <a:spcPct val="115000"/>
              </a:lnSpc>
              <a:spcBef>
                <a:spcPts val="1600"/>
              </a:spcBef>
              <a:spcAft>
                <a:spcPts val="0"/>
              </a:spcAft>
              <a:buClr>
                <a:schemeClr val="dk1"/>
              </a:buClr>
              <a:buSzPts val="1200"/>
              <a:buFont typeface="Karla"/>
              <a:buChar char="●"/>
              <a:defRPr sz="1200">
                <a:solidFill>
                  <a:schemeClr val="dk1"/>
                </a:solidFill>
                <a:latin typeface="Karla"/>
                <a:ea typeface="Karla"/>
                <a:cs typeface="Karla"/>
                <a:sym typeface="Karla"/>
              </a:defRPr>
            </a:lvl4pPr>
            <a:lvl5pPr marL="2286000" lvl="4" indent="-304800">
              <a:lnSpc>
                <a:spcPct val="115000"/>
              </a:lnSpc>
              <a:spcBef>
                <a:spcPts val="1600"/>
              </a:spcBef>
              <a:spcAft>
                <a:spcPts val="0"/>
              </a:spcAft>
              <a:buClr>
                <a:schemeClr val="dk1"/>
              </a:buClr>
              <a:buSzPts val="1200"/>
              <a:buFont typeface="Karla"/>
              <a:buChar char="○"/>
              <a:defRPr sz="1200">
                <a:solidFill>
                  <a:schemeClr val="dk1"/>
                </a:solidFill>
                <a:latin typeface="Karla"/>
                <a:ea typeface="Karla"/>
                <a:cs typeface="Karla"/>
                <a:sym typeface="Karla"/>
              </a:defRPr>
            </a:lvl5pPr>
            <a:lvl6pPr marL="2743200" lvl="5" indent="-304800">
              <a:lnSpc>
                <a:spcPct val="115000"/>
              </a:lnSpc>
              <a:spcBef>
                <a:spcPts val="1600"/>
              </a:spcBef>
              <a:spcAft>
                <a:spcPts val="0"/>
              </a:spcAft>
              <a:buClr>
                <a:schemeClr val="dk1"/>
              </a:buClr>
              <a:buSzPts val="1200"/>
              <a:buFont typeface="Karla"/>
              <a:buChar char="■"/>
              <a:defRPr sz="1200">
                <a:solidFill>
                  <a:schemeClr val="dk1"/>
                </a:solidFill>
                <a:latin typeface="Karla"/>
                <a:ea typeface="Karla"/>
                <a:cs typeface="Karla"/>
                <a:sym typeface="Karla"/>
              </a:defRPr>
            </a:lvl6pPr>
            <a:lvl7pPr marL="3200400" lvl="6" indent="-304800">
              <a:lnSpc>
                <a:spcPct val="115000"/>
              </a:lnSpc>
              <a:spcBef>
                <a:spcPts val="1600"/>
              </a:spcBef>
              <a:spcAft>
                <a:spcPts val="0"/>
              </a:spcAft>
              <a:buClr>
                <a:schemeClr val="dk1"/>
              </a:buClr>
              <a:buSzPts val="1200"/>
              <a:buFont typeface="Karla"/>
              <a:buChar char="●"/>
              <a:defRPr sz="1200">
                <a:solidFill>
                  <a:schemeClr val="dk1"/>
                </a:solidFill>
                <a:latin typeface="Karla"/>
                <a:ea typeface="Karla"/>
                <a:cs typeface="Karla"/>
                <a:sym typeface="Karla"/>
              </a:defRPr>
            </a:lvl7pPr>
            <a:lvl8pPr marL="3657600" lvl="7" indent="-304800">
              <a:lnSpc>
                <a:spcPct val="115000"/>
              </a:lnSpc>
              <a:spcBef>
                <a:spcPts val="1600"/>
              </a:spcBef>
              <a:spcAft>
                <a:spcPts val="0"/>
              </a:spcAft>
              <a:buClr>
                <a:schemeClr val="dk1"/>
              </a:buClr>
              <a:buSzPts val="1200"/>
              <a:buFont typeface="Karla"/>
              <a:buChar char="○"/>
              <a:defRPr sz="1200">
                <a:solidFill>
                  <a:schemeClr val="dk1"/>
                </a:solidFill>
                <a:latin typeface="Karla"/>
                <a:ea typeface="Karla"/>
                <a:cs typeface="Karla"/>
                <a:sym typeface="Karla"/>
              </a:defRPr>
            </a:lvl8pPr>
            <a:lvl9pPr marL="4114800" lvl="8" indent="-304800">
              <a:lnSpc>
                <a:spcPct val="115000"/>
              </a:lnSpc>
              <a:spcBef>
                <a:spcPts val="1600"/>
              </a:spcBef>
              <a:spcAft>
                <a:spcPts val="1600"/>
              </a:spcAft>
              <a:buClr>
                <a:schemeClr val="dk1"/>
              </a:buClr>
              <a:buSzPts val="1200"/>
              <a:buFont typeface="Karla"/>
              <a:buChar char="■"/>
              <a:defRPr sz="1200">
                <a:solidFill>
                  <a:schemeClr val="dk1"/>
                </a:solidFill>
                <a:latin typeface="Karla"/>
                <a:ea typeface="Karla"/>
                <a:cs typeface="Karla"/>
                <a:sym typeface="Karla"/>
              </a:defRPr>
            </a:lvl9pPr>
          </a:lstStyle>
          <a:p>
            <a:endParaRPr/>
          </a:p>
        </p:txBody>
      </p:sp>
    </p:spTree>
    <p:extLst>
      <p:ext uri="{BB962C8B-B14F-4D97-AF65-F5344CB8AC3E}">
        <p14:creationId xmlns:p14="http://schemas.microsoft.com/office/powerpoint/2010/main" val="2987721721"/>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1" r:id="rId9"/>
    <p:sldLayoutId id="2147483672" r:id="rId10"/>
    <p:sldLayoutId id="2147483674" r:id="rId11"/>
    <p:sldLayoutId id="2147483675" r:id="rId12"/>
    <p:sldLayoutId id="2147483676" r:id="rId13"/>
    <p:sldLayoutId id="2147483677" r:id="rId14"/>
    <p:sldLayoutId id="2147483678" r:id="rId15"/>
    <p:sldLayoutId id="2147483683" r:id="rId16"/>
    <p:sldLayoutId id="2147483684" r:id="rId17"/>
    <p:sldLayoutId id="2147483685" r:id="rId18"/>
    <p:sldLayoutId id="2147483686" r:id="rId19"/>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BE9127B-1ED6-F476-45D7-AF4063C3B543}"/>
              </a:ext>
            </a:extLst>
          </p:cNvPr>
          <p:cNvSpPr>
            <a:spLocks noGrp="1"/>
          </p:cNvSpPr>
          <p:nvPr>
            <p:ph type="ctrTitle"/>
          </p:nvPr>
        </p:nvSpPr>
        <p:spPr>
          <a:xfrm>
            <a:off x="285751" y="1428751"/>
            <a:ext cx="8572501" cy="816700"/>
          </a:xfrm>
        </p:spPr>
        <p:txBody>
          <a:bodyPr/>
          <a:lstStyle/>
          <a:p>
            <a:pPr algn="ctr"/>
            <a:r>
              <a:rPr lang="en-US" sz="3600" b="1" dirty="0">
                <a:solidFill>
                  <a:srgbClr val="403CCF"/>
                </a:solidFill>
                <a:latin typeface="Libre Baskerville" pitchFamily="34" charset="0"/>
              </a:rPr>
              <a:t>Capstone Project Phase A</a:t>
            </a:r>
            <a:endParaRPr lang="en-IL" sz="3600" b="1" dirty="0">
              <a:solidFill>
                <a:srgbClr val="403CCF"/>
              </a:solidFill>
              <a:latin typeface="Libre Baskerville" pitchFamily="34" charset="0"/>
            </a:endParaRPr>
          </a:p>
        </p:txBody>
      </p:sp>
      <p:sp>
        <p:nvSpPr>
          <p:cNvPr id="3" name="כותרת משנה 2">
            <a:extLst>
              <a:ext uri="{FF2B5EF4-FFF2-40B4-BE49-F238E27FC236}">
                <a16:creationId xmlns:a16="http://schemas.microsoft.com/office/drawing/2014/main" id="{DDA2B714-59A2-666E-D205-123E7C4B49C2}"/>
              </a:ext>
            </a:extLst>
          </p:cNvPr>
          <p:cNvSpPr>
            <a:spLocks noGrp="1"/>
          </p:cNvSpPr>
          <p:nvPr>
            <p:ph type="subTitle" idx="1"/>
          </p:nvPr>
        </p:nvSpPr>
        <p:spPr>
          <a:xfrm>
            <a:off x="1285875" y="2571750"/>
            <a:ext cx="6600825" cy="571500"/>
          </a:xfrm>
        </p:spPr>
        <p:txBody>
          <a:bodyPr/>
          <a:lstStyle/>
          <a:p>
            <a:pPr algn="ctr"/>
            <a:r>
              <a:rPr lang="en-US" sz="3000" b="1" dirty="0">
                <a:solidFill>
                  <a:srgbClr val="FF0000"/>
                </a:solidFill>
                <a:latin typeface="Libre Baskerville" pitchFamily="34" charset="0"/>
                <a:sym typeface="Chakra Petch"/>
              </a:rPr>
              <a:t>Dopamine Booster Game</a:t>
            </a:r>
          </a:p>
        </p:txBody>
      </p:sp>
      <p:sp>
        <p:nvSpPr>
          <p:cNvPr id="4" name="תיבת טקסט 3">
            <a:extLst>
              <a:ext uri="{FF2B5EF4-FFF2-40B4-BE49-F238E27FC236}">
                <a16:creationId xmlns:a16="http://schemas.microsoft.com/office/drawing/2014/main" id="{9ACCC567-92D0-9F00-BB41-70B21465DF75}"/>
              </a:ext>
            </a:extLst>
          </p:cNvPr>
          <p:cNvSpPr txBox="1"/>
          <p:nvPr/>
        </p:nvSpPr>
        <p:spPr>
          <a:xfrm>
            <a:off x="3143250" y="4146783"/>
            <a:ext cx="2857500" cy="507831"/>
          </a:xfrm>
          <a:prstGeom prst="rect">
            <a:avLst/>
          </a:prstGeom>
          <a:noFill/>
        </p:spPr>
        <p:txBody>
          <a:bodyPr wrap="square" rtlCol="0">
            <a:spAutoFit/>
          </a:bodyPr>
          <a:lstStyle/>
          <a:p>
            <a:pPr algn="ctr" defTabSz="685800"/>
            <a:r>
              <a:rPr lang="en-US" sz="1350" dirty="0">
                <a:solidFill>
                  <a:srgbClr val="252525"/>
                </a:solidFill>
                <a:latin typeface="Libre Baskerville" pitchFamily="34" charset="0"/>
              </a:rPr>
              <a:t>Roee Barzilai – 205791296</a:t>
            </a:r>
          </a:p>
          <a:p>
            <a:pPr algn="ctr" defTabSz="685800"/>
            <a:r>
              <a:rPr lang="en-US" sz="1350" dirty="0">
                <a:solidFill>
                  <a:srgbClr val="252525"/>
                </a:solidFill>
                <a:latin typeface="Libre Baskerville" pitchFamily="34" charset="0"/>
              </a:rPr>
              <a:t>Yuval Hilai – 318609237  </a:t>
            </a:r>
            <a:endParaRPr lang="en-IL" sz="1350" dirty="0">
              <a:solidFill>
                <a:srgbClr val="252525"/>
              </a:solidFill>
              <a:latin typeface="Libre Baskerville" pitchFamily="34" charset="0"/>
            </a:endParaRPr>
          </a:p>
        </p:txBody>
      </p:sp>
      <p:pic>
        <p:nvPicPr>
          <p:cNvPr id="5" name="Google Shape;279;p13">
            <a:extLst>
              <a:ext uri="{FF2B5EF4-FFF2-40B4-BE49-F238E27FC236}">
                <a16:creationId xmlns:a16="http://schemas.microsoft.com/office/drawing/2014/main" id="{D8EF99A9-DDC3-21FE-7008-97B0D1D1F273}"/>
              </a:ext>
            </a:extLst>
          </p:cNvPr>
          <p:cNvPicPr preferRelativeResize="0"/>
          <p:nvPr/>
        </p:nvPicPr>
        <p:blipFill>
          <a:blip r:embed="rId3">
            <a:alphaModFix/>
          </a:blip>
          <a:stretch>
            <a:fillRect/>
          </a:stretch>
        </p:blipFill>
        <p:spPr>
          <a:xfrm>
            <a:off x="2720978" y="333400"/>
            <a:ext cx="3961350" cy="939025"/>
          </a:xfrm>
          <a:prstGeom prst="rect">
            <a:avLst/>
          </a:prstGeom>
          <a:noFill/>
          <a:ln>
            <a:noFill/>
          </a:ln>
        </p:spPr>
      </p:pic>
      <p:sp>
        <p:nvSpPr>
          <p:cNvPr id="6" name="תיבת טקסט 5">
            <a:extLst>
              <a:ext uri="{FF2B5EF4-FFF2-40B4-BE49-F238E27FC236}">
                <a16:creationId xmlns:a16="http://schemas.microsoft.com/office/drawing/2014/main" id="{08140422-918D-848A-7D0F-F1BB0D31EBAD}"/>
              </a:ext>
            </a:extLst>
          </p:cNvPr>
          <p:cNvSpPr txBox="1"/>
          <p:nvPr/>
        </p:nvSpPr>
        <p:spPr>
          <a:xfrm>
            <a:off x="3143250" y="3485591"/>
            <a:ext cx="2857500" cy="300082"/>
          </a:xfrm>
          <a:prstGeom prst="rect">
            <a:avLst/>
          </a:prstGeom>
          <a:noFill/>
        </p:spPr>
        <p:txBody>
          <a:bodyPr wrap="square" rtlCol="0">
            <a:spAutoFit/>
          </a:bodyPr>
          <a:lstStyle/>
          <a:p>
            <a:pPr algn="ctr" defTabSz="685800"/>
            <a:r>
              <a:rPr lang="en-US" sz="1350" dirty="0">
                <a:solidFill>
                  <a:srgbClr val="252525"/>
                </a:solidFill>
                <a:latin typeface="Libre Baskerville" pitchFamily="34" charset="0"/>
              </a:rPr>
              <a:t>Advisor:  Dr. Natali Levi</a:t>
            </a:r>
            <a:endParaRPr lang="en-IL" sz="1350" dirty="0">
              <a:solidFill>
                <a:srgbClr val="252525"/>
              </a:solidFill>
              <a:latin typeface="Libre Baskerville" pitchFamily="34" charset="0"/>
            </a:endParaRPr>
          </a:p>
        </p:txBody>
      </p:sp>
    </p:spTree>
    <p:extLst>
      <p:ext uri="{BB962C8B-B14F-4D97-AF65-F5344CB8AC3E}">
        <p14:creationId xmlns:p14="http://schemas.microsoft.com/office/powerpoint/2010/main" val="1786802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2BA90A0-6DDA-CDCA-86BF-6098CF8BEF40}"/>
              </a:ext>
            </a:extLst>
          </p:cNvPr>
          <p:cNvSpPr>
            <a:spLocks noGrp="1"/>
          </p:cNvSpPr>
          <p:nvPr>
            <p:ph type="title"/>
          </p:nvPr>
        </p:nvSpPr>
        <p:spPr>
          <a:xfrm>
            <a:off x="718179" y="3368906"/>
            <a:ext cx="4910539" cy="841581"/>
          </a:xfrm>
        </p:spPr>
        <p:txBody>
          <a:bodyPr/>
          <a:lstStyle/>
          <a:p>
            <a:r>
              <a:rPr lang="en-US" sz="5399" dirty="0">
                <a:solidFill>
                  <a:schemeClr val="tx1"/>
                </a:solidFill>
                <a:latin typeface="Libre Baskerville" pitchFamily="34" charset="0"/>
                <a:ea typeface="Libre Baskerville" pitchFamily="34" charset="-122"/>
                <a:cs typeface="Libre Baskerville" pitchFamily="34" charset="-120"/>
              </a:rPr>
              <a:t>Project Goals</a:t>
            </a:r>
            <a:endParaRPr lang="en-IL" dirty="0">
              <a:solidFill>
                <a:schemeClr val="tx1"/>
              </a:solidFill>
            </a:endParaRPr>
          </a:p>
        </p:txBody>
      </p:sp>
      <p:sp>
        <p:nvSpPr>
          <p:cNvPr id="3" name="כותרת 2">
            <a:extLst>
              <a:ext uri="{FF2B5EF4-FFF2-40B4-BE49-F238E27FC236}">
                <a16:creationId xmlns:a16="http://schemas.microsoft.com/office/drawing/2014/main" id="{00D284FF-E86D-AB57-BA95-F181E6725549}"/>
              </a:ext>
            </a:extLst>
          </p:cNvPr>
          <p:cNvSpPr>
            <a:spLocks noGrp="1"/>
          </p:cNvSpPr>
          <p:nvPr>
            <p:ph type="title" idx="2"/>
          </p:nvPr>
        </p:nvSpPr>
        <p:spPr>
          <a:xfrm>
            <a:off x="718178" y="2169611"/>
            <a:ext cx="1120147" cy="1055425"/>
          </a:xfrm>
        </p:spPr>
        <p:txBody>
          <a:bodyPr/>
          <a:lstStyle/>
          <a:p>
            <a:r>
              <a:rPr lang="en-US" sz="5399" b="0" dirty="0">
                <a:solidFill>
                  <a:schemeClr val="tx1"/>
                </a:solidFill>
                <a:latin typeface="Libre Baskerville" pitchFamily="34" charset="0"/>
              </a:rPr>
              <a:t>02</a:t>
            </a:r>
            <a:endParaRPr lang="en-IL" sz="5399" b="0" dirty="0">
              <a:solidFill>
                <a:schemeClr val="tx1"/>
              </a:solidFill>
              <a:latin typeface="Libre Baskerville" pitchFamily="34" charset="0"/>
            </a:endParaRPr>
          </a:p>
        </p:txBody>
      </p:sp>
    </p:spTree>
    <p:extLst>
      <p:ext uri="{BB962C8B-B14F-4D97-AF65-F5344CB8AC3E}">
        <p14:creationId xmlns:p14="http://schemas.microsoft.com/office/powerpoint/2010/main" val="2977560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D3D574BB-5A85-7094-1891-456D86B3D19A}"/>
              </a:ext>
            </a:extLst>
          </p:cNvPr>
          <p:cNvSpPr txBox="1">
            <a:spLocks/>
          </p:cNvSpPr>
          <p:nvPr/>
        </p:nvSpPr>
        <p:spPr>
          <a:xfrm>
            <a:off x="285749" y="609886"/>
            <a:ext cx="8572501" cy="81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1pPr>
            <a:lvl2pPr marR="0" lvl="1"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2pPr>
            <a:lvl3pPr marR="0" lvl="2"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3pPr>
            <a:lvl4pPr marR="0" lvl="3"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4pPr>
            <a:lvl5pPr marR="0" lvl="4"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5pPr>
            <a:lvl6pPr marR="0" lvl="5"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6pPr>
            <a:lvl7pPr marR="0" lvl="6"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7pPr>
            <a:lvl8pPr marR="0" lvl="7"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8pPr>
            <a:lvl9pPr marR="0" lvl="8"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9pPr>
          </a:lstStyle>
          <a:p>
            <a:pPr algn="ctr"/>
            <a:r>
              <a:rPr lang="en-US" sz="3600" b="1" dirty="0">
                <a:solidFill>
                  <a:srgbClr val="403CCF"/>
                </a:solidFill>
                <a:latin typeface="Libre Baskerville" pitchFamily="34" charset="0"/>
              </a:rPr>
              <a:t>Solution</a:t>
            </a:r>
            <a:endParaRPr lang="en-IL" sz="3600" b="1" dirty="0">
              <a:solidFill>
                <a:srgbClr val="403CCF"/>
              </a:solidFill>
              <a:latin typeface="Libre Baskerville" pitchFamily="34" charset="0"/>
            </a:endParaRPr>
          </a:p>
        </p:txBody>
      </p:sp>
      <p:sp>
        <p:nvSpPr>
          <p:cNvPr id="3" name="תיבת טקסט 2">
            <a:extLst>
              <a:ext uri="{FF2B5EF4-FFF2-40B4-BE49-F238E27FC236}">
                <a16:creationId xmlns:a16="http://schemas.microsoft.com/office/drawing/2014/main" id="{66F7B2BD-EFDA-F336-6FEF-F87E8181B4A6}"/>
              </a:ext>
            </a:extLst>
          </p:cNvPr>
          <p:cNvSpPr txBox="1"/>
          <p:nvPr/>
        </p:nvSpPr>
        <p:spPr>
          <a:xfrm>
            <a:off x="1245393" y="1665952"/>
            <a:ext cx="6653212" cy="698717"/>
          </a:xfrm>
          <a:prstGeom prst="rect">
            <a:avLst/>
          </a:prstGeom>
          <a:noFill/>
        </p:spPr>
        <p:txBody>
          <a:bodyPr wrap="square">
            <a:spAutoFit/>
          </a:bodyPr>
          <a:lstStyle/>
          <a:p>
            <a:pPr marL="132899" lvl="0" algn="ctr" rtl="0">
              <a:lnSpc>
                <a:spcPct val="150000"/>
              </a:lnSpc>
              <a:spcBef>
                <a:spcPts val="0"/>
              </a:spcBef>
              <a:spcAft>
                <a:spcPts val="0"/>
              </a:spcAft>
              <a:buClr>
                <a:srgbClr val="000000"/>
              </a:buClr>
              <a:buSzPct val="100000"/>
            </a:pPr>
            <a:r>
              <a:rPr lang="en-US" sz="1400" dirty="0">
                <a:solidFill>
                  <a:srgbClr val="000000"/>
                </a:solidFill>
                <a:latin typeface="Euclidcirculara"/>
                <a:sym typeface="Arial"/>
              </a:rPr>
              <a:t>We propose a mobile game that leverages neuroscientific research on dopamine to help users with ADHD improve focus and attention through gameplay.</a:t>
            </a:r>
          </a:p>
        </p:txBody>
      </p:sp>
      <p:pic>
        <p:nvPicPr>
          <p:cNvPr id="1026" name="Picture 2">
            <a:extLst>
              <a:ext uri="{FF2B5EF4-FFF2-40B4-BE49-F238E27FC236}">
                <a16:creationId xmlns:a16="http://schemas.microsoft.com/office/drawing/2014/main" id="{9FF783DC-4912-8D90-AF45-35E958AA4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4" t="1201" r="3662" b="5780"/>
          <a:stretch/>
        </p:blipFill>
        <p:spPr bwMode="auto">
          <a:xfrm>
            <a:off x="3892377" y="2446637"/>
            <a:ext cx="1359245" cy="2520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376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2BA90A0-6DDA-CDCA-86BF-6098CF8BEF40}"/>
              </a:ext>
            </a:extLst>
          </p:cNvPr>
          <p:cNvSpPr>
            <a:spLocks noGrp="1"/>
          </p:cNvSpPr>
          <p:nvPr>
            <p:ph type="title"/>
          </p:nvPr>
        </p:nvSpPr>
        <p:spPr>
          <a:xfrm>
            <a:off x="718179" y="3368906"/>
            <a:ext cx="6794914" cy="841581"/>
          </a:xfrm>
        </p:spPr>
        <p:txBody>
          <a:bodyPr/>
          <a:lstStyle/>
          <a:p>
            <a:r>
              <a:rPr lang="en-US" sz="5399" dirty="0">
                <a:solidFill>
                  <a:schemeClr val="tx1"/>
                </a:solidFill>
                <a:latin typeface="Libre Baskerville" pitchFamily="34" charset="0"/>
                <a:ea typeface="Libre Baskerville" pitchFamily="34" charset="-122"/>
                <a:cs typeface="Libre Baskerville" pitchFamily="34" charset="-120"/>
              </a:rPr>
              <a:t>Research Insights</a:t>
            </a:r>
            <a:endParaRPr lang="en-IL" dirty="0">
              <a:solidFill>
                <a:schemeClr val="tx1"/>
              </a:solidFill>
            </a:endParaRPr>
          </a:p>
        </p:txBody>
      </p:sp>
      <p:sp>
        <p:nvSpPr>
          <p:cNvPr id="3" name="כותרת 2">
            <a:extLst>
              <a:ext uri="{FF2B5EF4-FFF2-40B4-BE49-F238E27FC236}">
                <a16:creationId xmlns:a16="http://schemas.microsoft.com/office/drawing/2014/main" id="{00D284FF-E86D-AB57-BA95-F181E6725549}"/>
              </a:ext>
            </a:extLst>
          </p:cNvPr>
          <p:cNvSpPr>
            <a:spLocks noGrp="1"/>
          </p:cNvSpPr>
          <p:nvPr>
            <p:ph type="title" idx="2"/>
          </p:nvPr>
        </p:nvSpPr>
        <p:spPr>
          <a:xfrm>
            <a:off x="718179" y="2169611"/>
            <a:ext cx="1101096" cy="1055425"/>
          </a:xfrm>
        </p:spPr>
        <p:txBody>
          <a:bodyPr/>
          <a:lstStyle/>
          <a:p>
            <a:r>
              <a:rPr lang="en-US" sz="5399" b="0" dirty="0">
                <a:solidFill>
                  <a:schemeClr val="tx1"/>
                </a:solidFill>
                <a:latin typeface="Libre Baskerville" pitchFamily="34" charset="0"/>
              </a:rPr>
              <a:t>03</a:t>
            </a:r>
            <a:endParaRPr lang="en-IL" sz="5399" b="0" dirty="0">
              <a:solidFill>
                <a:schemeClr val="tx1"/>
              </a:solidFill>
              <a:latin typeface="Libre Baskerville" pitchFamily="34" charset="0"/>
            </a:endParaRPr>
          </a:p>
        </p:txBody>
      </p:sp>
    </p:spTree>
    <p:extLst>
      <p:ext uri="{BB962C8B-B14F-4D97-AF65-F5344CB8AC3E}">
        <p14:creationId xmlns:p14="http://schemas.microsoft.com/office/powerpoint/2010/main" val="2785798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a:extLst>
              <a:ext uri="{FF2B5EF4-FFF2-40B4-BE49-F238E27FC236}">
                <a16:creationId xmlns:a16="http://schemas.microsoft.com/office/drawing/2014/main" id="{2FE482B9-CF3C-F970-9BB9-D630343B1DC7}"/>
              </a:ext>
            </a:extLst>
          </p:cNvPr>
          <p:cNvPicPr>
            <a:picLocks noChangeAspect="1"/>
          </p:cNvPicPr>
          <p:nvPr/>
        </p:nvPicPr>
        <p:blipFill>
          <a:blip r:embed="rId3"/>
          <a:stretch>
            <a:fillRect/>
          </a:stretch>
        </p:blipFill>
        <p:spPr>
          <a:xfrm>
            <a:off x="0" y="0"/>
            <a:ext cx="9144000" cy="1401886"/>
          </a:xfrm>
          <a:prstGeom prst="rect">
            <a:avLst/>
          </a:prstGeom>
        </p:spPr>
      </p:pic>
      <p:sp>
        <p:nvSpPr>
          <p:cNvPr id="4" name="Shape 2">
            <a:extLst>
              <a:ext uri="{FF2B5EF4-FFF2-40B4-BE49-F238E27FC236}">
                <a16:creationId xmlns:a16="http://schemas.microsoft.com/office/drawing/2014/main" id="{D6C137B5-0094-419B-A667-76FFC4A164D7}"/>
              </a:ext>
            </a:extLst>
          </p:cNvPr>
          <p:cNvSpPr/>
          <p:nvPr/>
        </p:nvSpPr>
        <p:spPr>
          <a:xfrm>
            <a:off x="668759" y="3630885"/>
            <a:ext cx="7806408" cy="14288"/>
          </a:xfrm>
          <a:prstGeom prst="roundRect">
            <a:avLst>
              <a:gd name="adj" fmla="val 706472"/>
            </a:avLst>
          </a:prstGeom>
          <a:solidFill>
            <a:srgbClr val="C1C3D0"/>
          </a:solidFill>
          <a:ln/>
        </p:spPr>
        <p:txBody>
          <a:bodyPr/>
          <a:lstStyle/>
          <a:p>
            <a:endParaRPr lang="en-IL" sz="875"/>
          </a:p>
        </p:txBody>
      </p:sp>
      <p:sp>
        <p:nvSpPr>
          <p:cNvPr id="5" name="Shape 3">
            <a:extLst>
              <a:ext uri="{FF2B5EF4-FFF2-40B4-BE49-F238E27FC236}">
                <a16:creationId xmlns:a16="http://schemas.microsoft.com/office/drawing/2014/main" id="{35A2E646-2F94-19BF-4986-B11D884F6F2C}"/>
              </a:ext>
            </a:extLst>
          </p:cNvPr>
          <p:cNvSpPr/>
          <p:nvPr/>
        </p:nvSpPr>
        <p:spPr>
          <a:xfrm>
            <a:off x="2585070" y="3238463"/>
            <a:ext cx="14288" cy="392460"/>
          </a:xfrm>
          <a:prstGeom prst="roundRect">
            <a:avLst>
              <a:gd name="adj" fmla="val 706472"/>
            </a:avLst>
          </a:prstGeom>
          <a:solidFill>
            <a:srgbClr val="C1C3D0"/>
          </a:solidFill>
          <a:ln/>
        </p:spPr>
        <p:txBody>
          <a:bodyPr/>
          <a:lstStyle/>
          <a:p>
            <a:endParaRPr lang="en-IL" sz="875"/>
          </a:p>
        </p:txBody>
      </p:sp>
      <p:sp>
        <p:nvSpPr>
          <p:cNvPr id="6" name="Shape 4">
            <a:extLst>
              <a:ext uri="{FF2B5EF4-FFF2-40B4-BE49-F238E27FC236}">
                <a16:creationId xmlns:a16="http://schemas.microsoft.com/office/drawing/2014/main" id="{DD7CDC2E-2717-8FD4-FD1D-F69DAA93EDBC}"/>
              </a:ext>
            </a:extLst>
          </p:cNvPr>
          <p:cNvSpPr/>
          <p:nvPr/>
        </p:nvSpPr>
        <p:spPr>
          <a:xfrm>
            <a:off x="2466082" y="3504717"/>
            <a:ext cx="252338" cy="252338"/>
          </a:xfrm>
          <a:prstGeom prst="roundRect">
            <a:avLst>
              <a:gd name="adj" fmla="val 40001"/>
            </a:avLst>
          </a:prstGeom>
          <a:solidFill>
            <a:srgbClr val="EEEFF5"/>
          </a:solidFill>
          <a:ln/>
        </p:spPr>
        <p:txBody>
          <a:bodyPr/>
          <a:lstStyle/>
          <a:p>
            <a:endParaRPr lang="en-IL" sz="875"/>
          </a:p>
        </p:txBody>
      </p:sp>
      <p:sp>
        <p:nvSpPr>
          <p:cNvPr id="7" name="Text 5">
            <a:extLst>
              <a:ext uri="{FF2B5EF4-FFF2-40B4-BE49-F238E27FC236}">
                <a16:creationId xmlns:a16="http://schemas.microsoft.com/office/drawing/2014/main" id="{406B0960-A52F-1D5D-E86D-F72578249C89}"/>
              </a:ext>
            </a:extLst>
          </p:cNvPr>
          <p:cNvSpPr/>
          <p:nvPr/>
        </p:nvSpPr>
        <p:spPr>
          <a:xfrm>
            <a:off x="2560886" y="3542296"/>
            <a:ext cx="62731" cy="177106"/>
          </a:xfrm>
          <a:prstGeom prst="rect">
            <a:avLst/>
          </a:prstGeom>
          <a:noFill/>
          <a:ln/>
        </p:spPr>
        <p:txBody>
          <a:bodyPr wrap="none" rtlCol="0" anchor="t"/>
          <a:lstStyle/>
          <a:p>
            <a:pPr algn="ctr">
              <a:lnSpc>
                <a:spcPts val="1394"/>
              </a:lnSpc>
            </a:pPr>
            <a:r>
              <a:rPr lang="en-US" sz="1394" b="1" dirty="0">
                <a:solidFill>
                  <a:srgbClr val="272525"/>
                </a:solidFill>
                <a:latin typeface="Barlow" pitchFamily="34" charset="0"/>
                <a:ea typeface="Barlow" pitchFamily="34" charset="-122"/>
                <a:cs typeface="Barlow" pitchFamily="34" charset="-120"/>
              </a:rPr>
              <a:t>1</a:t>
            </a:r>
            <a:endParaRPr lang="en-US" sz="1394" dirty="0"/>
          </a:p>
        </p:txBody>
      </p:sp>
      <p:sp>
        <p:nvSpPr>
          <p:cNvPr id="8" name="Text 6">
            <a:extLst>
              <a:ext uri="{FF2B5EF4-FFF2-40B4-BE49-F238E27FC236}">
                <a16:creationId xmlns:a16="http://schemas.microsoft.com/office/drawing/2014/main" id="{3E303422-7779-868E-BBCF-8B511C117E5C}"/>
              </a:ext>
            </a:extLst>
          </p:cNvPr>
          <p:cNvSpPr/>
          <p:nvPr/>
        </p:nvSpPr>
        <p:spPr>
          <a:xfrm>
            <a:off x="1666131" y="2336304"/>
            <a:ext cx="1852315" cy="184398"/>
          </a:xfrm>
          <a:prstGeom prst="rect">
            <a:avLst/>
          </a:prstGeom>
          <a:noFill/>
          <a:ln/>
        </p:spPr>
        <p:txBody>
          <a:bodyPr wrap="none" rtlCol="0" anchor="t"/>
          <a:lstStyle/>
          <a:p>
            <a:pPr algn="ctr">
              <a:lnSpc>
                <a:spcPts val="1453"/>
              </a:lnSpc>
            </a:pPr>
            <a:r>
              <a:rPr lang="en-US" sz="1200" b="1" dirty="0">
                <a:solidFill>
                  <a:srgbClr val="272525"/>
                </a:solidFill>
                <a:latin typeface="+mn-lt"/>
              </a:rPr>
              <a:t>Neurotransmitter Imbalance</a:t>
            </a:r>
          </a:p>
        </p:txBody>
      </p:sp>
      <p:sp>
        <p:nvSpPr>
          <p:cNvPr id="9" name="Text 7">
            <a:extLst>
              <a:ext uri="{FF2B5EF4-FFF2-40B4-BE49-F238E27FC236}">
                <a16:creationId xmlns:a16="http://schemas.microsoft.com/office/drawing/2014/main" id="{1190CF44-2B24-7D07-C227-E186CF79395D}"/>
              </a:ext>
            </a:extLst>
          </p:cNvPr>
          <p:cNvSpPr/>
          <p:nvPr/>
        </p:nvSpPr>
        <p:spPr>
          <a:xfrm>
            <a:off x="780901" y="2587973"/>
            <a:ext cx="3622849" cy="538237"/>
          </a:xfrm>
          <a:prstGeom prst="rect">
            <a:avLst/>
          </a:prstGeom>
          <a:noFill/>
          <a:ln/>
        </p:spPr>
        <p:txBody>
          <a:bodyPr wrap="square" rtlCol="0" anchor="t"/>
          <a:lstStyle/>
          <a:p>
            <a:pPr algn="ctr">
              <a:lnSpc>
                <a:spcPts val="1413"/>
              </a:lnSpc>
            </a:pPr>
            <a:r>
              <a:rPr lang="en-US" sz="1100" dirty="0">
                <a:solidFill>
                  <a:srgbClr val="272525"/>
                </a:solidFill>
                <a:latin typeface="Euclidcirculara"/>
                <a:ea typeface="Montserrat" pitchFamily="34" charset="-122"/>
                <a:cs typeface="Montserrat" pitchFamily="34" charset="-120"/>
              </a:rPr>
              <a:t>Individuals with ADHD often have lower levels of dopamine, a neurotransmitter that plays a key role in attention, motivation, and reward.</a:t>
            </a:r>
            <a:endParaRPr lang="en-US" sz="1100" dirty="0">
              <a:latin typeface="Euclidcirculara"/>
            </a:endParaRPr>
          </a:p>
        </p:txBody>
      </p:sp>
      <p:sp>
        <p:nvSpPr>
          <p:cNvPr id="10" name="Shape 8">
            <a:extLst>
              <a:ext uri="{FF2B5EF4-FFF2-40B4-BE49-F238E27FC236}">
                <a16:creationId xmlns:a16="http://schemas.microsoft.com/office/drawing/2014/main" id="{9FB19D36-1A0B-5A00-83D3-7B5C1B54A26B}"/>
              </a:ext>
            </a:extLst>
          </p:cNvPr>
          <p:cNvSpPr/>
          <p:nvPr/>
        </p:nvSpPr>
        <p:spPr>
          <a:xfrm>
            <a:off x="4564707" y="3630848"/>
            <a:ext cx="14288" cy="392460"/>
          </a:xfrm>
          <a:prstGeom prst="roundRect">
            <a:avLst>
              <a:gd name="adj" fmla="val 706472"/>
            </a:avLst>
          </a:prstGeom>
          <a:solidFill>
            <a:srgbClr val="C1C3D0"/>
          </a:solidFill>
          <a:ln/>
        </p:spPr>
        <p:txBody>
          <a:bodyPr/>
          <a:lstStyle/>
          <a:p>
            <a:endParaRPr lang="en-IL" sz="875"/>
          </a:p>
        </p:txBody>
      </p:sp>
      <p:sp>
        <p:nvSpPr>
          <p:cNvPr id="11" name="Shape 9">
            <a:extLst>
              <a:ext uri="{FF2B5EF4-FFF2-40B4-BE49-F238E27FC236}">
                <a16:creationId xmlns:a16="http://schemas.microsoft.com/office/drawing/2014/main" id="{9C07DEC6-149D-0282-A2E5-85397C236CE5}"/>
              </a:ext>
            </a:extLst>
          </p:cNvPr>
          <p:cNvSpPr/>
          <p:nvPr/>
        </p:nvSpPr>
        <p:spPr>
          <a:xfrm>
            <a:off x="4445720" y="3504717"/>
            <a:ext cx="252338" cy="252338"/>
          </a:xfrm>
          <a:prstGeom prst="roundRect">
            <a:avLst>
              <a:gd name="adj" fmla="val 40001"/>
            </a:avLst>
          </a:prstGeom>
          <a:solidFill>
            <a:srgbClr val="EEEFF5"/>
          </a:solidFill>
          <a:ln/>
        </p:spPr>
        <p:txBody>
          <a:bodyPr/>
          <a:lstStyle/>
          <a:p>
            <a:endParaRPr lang="en-IL" sz="875"/>
          </a:p>
        </p:txBody>
      </p:sp>
      <p:sp>
        <p:nvSpPr>
          <p:cNvPr id="12" name="Text 10">
            <a:extLst>
              <a:ext uri="{FF2B5EF4-FFF2-40B4-BE49-F238E27FC236}">
                <a16:creationId xmlns:a16="http://schemas.microsoft.com/office/drawing/2014/main" id="{7A4AB55C-157D-1FEB-EA96-5AFB55F4DCF1}"/>
              </a:ext>
            </a:extLst>
          </p:cNvPr>
          <p:cNvSpPr/>
          <p:nvPr/>
        </p:nvSpPr>
        <p:spPr>
          <a:xfrm>
            <a:off x="4522291" y="3542296"/>
            <a:ext cx="99194" cy="177106"/>
          </a:xfrm>
          <a:prstGeom prst="rect">
            <a:avLst/>
          </a:prstGeom>
          <a:noFill/>
          <a:ln/>
        </p:spPr>
        <p:txBody>
          <a:bodyPr wrap="none" rtlCol="0" anchor="t"/>
          <a:lstStyle/>
          <a:p>
            <a:pPr algn="ctr">
              <a:lnSpc>
                <a:spcPts val="1394"/>
              </a:lnSpc>
            </a:pPr>
            <a:r>
              <a:rPr lang="en-US" sz="1394" b="1" dirty="0">
                <a:solidFill>
                  <a:srgbClr val="272525"/>
                </a:solidFill>
                <a:latin typeface="Barlow" pitchFamily="34" charset="0"/>
                <a:ea typeface="Barlow" pitchFamily="34" charset="-122"/>
                <a:cs typeface="Barlow" pitchFamily="34" charset="-120"/>
              </a:rPr>
              <a:t>2</a:t>
            </a:r>
            <a:endParaRPr lang="en-US" sz="1394" dirty="0"/>
          </a:p>
        </p:txBody>
      </p:sp>
      <p:sp>
        <p:nvSpPr>
          <p:cNvPr id="13" name="Text 11">
            <a:extLst>
              <a:ext uri="{FF2B5EF4-FFF2-40B4-BE49-F238E27FC236}">
                <a16:creationId xmlns:a16="http://schemas.microsoft.com/office/drawing/2014/main" id="{26E0324E-1F58-16E4-7621-BFFFC9E4332A}"/>
              </a:ext>
            </a:extLst>
          </p:cNvPr>
          <p:cNvSpPr/>
          <p:nvPr/>
        </p:nvSpPr>
        <p:spPr>
          <a:xfrm>
            <a:off x="3414415" y="4135562"/>
            <a:ext cx="2315021" cy="184398"/>
          </a:xfrm>
          <a:prstGeom prst="rect">
            <a:avLst/>
          </a:prstGeom>
          <a:noFill/>
          <a:ln/>
        </p:spPr>
        <p:txBody>
          <a:bodyPr wrap="none" rtlCol="0" anchor="t"/>
          <a:lstStyle/>
          <a:p>
            <a:pPr algn="ctr">
              <a:lnSpc>
                <a:spcPts val="1453"/>
              </a:lnSpc>
            </a:pPr>
            <a:r>
              <a:rPr lang="en-US" sz="1200" b="1" dirty="0">
                <a:solidFill>
                  <a:srgbClr val="272525"/>
                </a:solidFill>
                <a:latin typeface="+mn-lt"/>
              </a:rPr>
              <a:t>Challenges with Executive Function</a:t>
            </a:r>
          </a:p>
        </p:txBody>
      </p:sp>
      <p:sp>
        <p:nvSpPr>
          <p:cNvPr id="14" name="Text 12">
            <a:extLst>
              <a:ext uri="{FF2B5EF4-FFF2-40B4-BE49-F238E27FC236}">
                <a16:creationId xmlns:a16="http://schemas.microsoft.com/office/drawing/2014/main" id="{B03BFD40-4120-AFE1-95DD-E5243033CAC2}"/>
              </a:ext>
            </a:extLst>
          </p:cNvPr>
          <p:cNvSpPr/>
          <p:nvPr/>
        </p:nvSpPr>
        <p:spPr>
          <a:xfrm>
            <a:off x="2760539" y="4387231"/>
            <a:ext cx="3622849" cy="358824"/>
          </a:xfrm>
          <a:prstGeom prst="rect">
            <a:avLst/>
          </a:prstGeom>
          <a:noFill/>
          <a:ln/>
        </p:spPr>
        <p:txBody>
          <a:bodyPr wrap="square" rtlCol="0" anchor="t"/>
          <a:lstStyle/>
          <a:p>
            <a:pPr algn="ctr">
              <a:lnSpc>
                <a:spcPts val="1413"/>
              </a:lnSpc>
            </a:pPr>
            <a:r>
              <a:rPr lang="en-US" sz="1100" dirty="0">
                <a:solidFill>
                  <a:srgbClr val="272525"/>
                </a:solidFill>
                <a:latin typeface="Euclidcirculara"/>
              </a:rPr>
              <a:t>Reduced dopamine levels can impair executive function, impacting planning, organization, and self-regulation.</a:t>
            </a:r>
          </a:p>
        </p:txBody>
      </p:sp>
      <p:sp>
        <p:nvSpPr>
          <p:cNvPr id="15" name="Shape 13">
            <a:extLst>
              <a:ext uri="{FF2B5EF4-FFF2-40B4-BE49-F238E27FC236}">
                <a16:creationId xmlns:a16="http://schemas.microsoft.com/office/drawing/2014/main" id="{F52C830C-A556-E508-EEAD-29C372DEB351}"/>
              </a:ext>
            </a:extLst>
          </p:cNvPr>
          <p:cNvSpPr/>
          <p:nvPr/>
        </p:nvSpPr>
        <p:spPr>
          <a:xfrm>
            <a:off x="6544345" y="3238463"/>
            <a:ext cx="14288" cy="392460"/>
          </a:xfrm>
          <a:prstGeom prst="roundRect">
            <a:avLst>
              <a:gd name="adj" fmla="val 706472"/>
            </a:avLst>
          </a:prstGeom>
          <a:solidFill>
            <a:srgbClr val="C1C3D0"/>
          </a:solidFill>
          <a:ln/>
        </p:spPr>
        <p:txBody>
          <a:bodyPr/>
          <a:lstStyle/>
          <a:p>
            <a:endParaRPr lang="en-IL" sz="875"/>
          </a:p>
        </p:txBody>
      </p:sp>
      <p:sp>
        <p:nvSpPr>
          <p:cNvPr id="16" name="Shape 14">
            <a:extLst>
              <a:ext uri="{FF2B5EF4-FFF2-40B4-BE49-F238E27FC236}">
                <a16:creationId xmlns:a16="http://schemas.microsoft.com/office/drawing/2014/main" id="{DD173C18-7A6F-81B1-5D77-9C7C2543A3FB}"/>
              </a:ext>
            </a:extLst>
          </p:cNvPr>
          <p:cNvSpPr/>
          <p:nvPr/>
        </p:nvSpPr>
        <p:spPr>
          <a:xfrm>
            <a:off x="6425357" y="3504717"/>
            <a:ext cx="252338" cy="252338"/>
          </a:xfrm>
          <a:prstGeom prst="roundRect">
            <a:avLst>
              <a:gd name="adj" fmla="val 40001"/>
            </a:avLst>
          </a:prstGeom>
          <a:solidFill>
            <a:srgbClr val="EEEFF5"/>
          </a:solidFill>
          <a:ln/>
        </p:spPr>
        <p:txBody>
          <a:bodyPr/>
          <a:lstStyle/>
          <a:p>
            <a:endParaRPr lang="en-IL" sz="875"/>
          </a:p>
        </p:txBody>
      </p:sp>
      <p:sp>
        <p:nvSpPr>
          <p:cNvPr id="17" name="Text 15">
            <a:extLst>
              <a:ext uri="{FF2B5EF4-FFF2-40B4-BE49-F238E27FC236}">
                <a16:creationId xmlns:a16="http://schemas.microsoft.com/office/drawing/2014/main" id="{65090D51-BA6B-FB77-619E-C1786ECD696C}"/>
              </a:ext>
            </a:extLst>
          </p:cNvPr>
          <p:cNvSpPr/>
          <p:nvPr/>
        </p:nvSpPr>
        <p:spPr>
          <a:xfrm>
            <a:off x="6503715" y="3542296"/>
            <a:ext cx="95622" cy="177106"/>
          </a:xfrm>
          <a:prstGeom prst="rect">
            <a:avLst/>
          </a:prstGeom>
          <a:noFill/>
          <a:ln/>
        </p:spPr>
        <p:txBody>
          <a:bodyPr wrap="none" rtlCol="0" anchor="t"/>
          <a:lstStyle/>
          <a:p>
            <a:pPr algn="ctr">
              <a:lnSpc>
                <a:spcPts val="1394"/>
              </a:lnSpc>
            </a:pPr>
            <a:r>
              <a:rPr lang="en-US" sz="1394" b="1" dirty="0">
                <a:solidFill>
                  <a:srgbClr val="272525"/>
                </a:solidFill>
                <a:latin typeface="Barlow" pitchFamily="34" charset="0"/>
                <a:ea typeface="Barlow" pitchFamily="34" charset="-122"/>
                <a:cs typeface="Barlow" pitchFamily="34" charset="-120"/>
              </a:rPr>
              <a:t>3</a:t>
            </a:r>
            <a:endParaRPr lang="en-US" sz="1394" dirty="0"/>
          </a:p>
        </p:txBody>
      </p:sp>
      <p:sp>
        <p:nvSpPr>
          <p:cNvPr id="18" name="Text 16">
            <a:extLst>
              <a:ext uri="{FF2B5EF4-FFF2-40B4-BE49-F238E27FC236}">
                <a16:creationId xmlns:a16="http://schemas.microsoft.com/office/drawing/2014/main" id="{62848158-89C9-095A-F0E4-E2BC904D5A98}"/>
              </a:ext>
            </a:extLst>
          </p:cNvPr>
          <p:cNvSpPr/>
          <p:nvPr/>
        </p:nvSpPr>
        <p:spPr>
          <a:xfrm>
            <a:off x="5447556" y="2336304"/>
            <a:ext cx="2208089" cy="184398"/>
          </a:xfrm>
          <a:prstGeom prst="rect">
            <a:avLst/>
          </a:prstGeom>
          <a:noFill/>
          <a:ln/>
        </p:spPr>
        <p:txBody>
          <a:bodyPr wrap="none" rtlCol="0" anchor="t"/>
          <a:lstStyle/>
          <a:p>
            <a:pPr algn="ctr">
              <a:lnSpc>
                <a:spcPts val="1453"/>
              </a:lnSpc>
            </a:pPr>
            <a:r>
              <a:rPr lang="en-US" sz="1200" b="1" dirty="0">
                <a:solidFill>
                  <a:srgbClr val="272525"/>
                </a:solidFill>
                <a:latin typeface="+mn-lt"/>
                <a:ea typeface="Barlow" pitchFamily="34" charset="-122"/>
                <a:cs typeface="Barlow" pitchFamily="34" charset="-120"/>
              </a:rPr>
              <a:t>Difficulty with Reward Processing</a:t>
            </a:r>
            <a:endParaRPr lang="en-US" sz="1200" dirty="0">
              <a:latin typeface="+mn-lt"/>
            </a:endParaRPr>
          </a:p>
        </p:txBody>
      </p:sp>
      <p:sp>
        <p:nvSpPr>
          <p:cNvPr id="19" name="Text 17">
            <a:extLst>
              <a:ext uri="{FF2B5EF4-FFF2-40B4-BE49-F238E27FC236}">
                <a16:creationId xmlns:a16="http://schemas.microsoft.com/office/drawing/2014/main" id="{BBF1AB40-2292-83C0-007C-52480BBED2CE}"/>
              </a:ext>
            </a:extLst>
          </p:cNvPr>
          <p:cNvSpPr/>
          <p:nvPr/>
        </p:nvSpPr>
        <p:spPr>
          <a:xfrm>
            <a:off x="4740176" y="2587973"/>
            <a:ext cx="3622849" cy="538237"/>
          </a:xfrm>
          <a:prstGeom prst="rect">
            <a:avLst/>
          </a:prstGeom>
          <a:noFill/>
          <a:ln/>
        </p:spPr>
        <p:txBody>
          <a:bodyPr wrap="square" rtlCol="0" anchor="t"/>
          <a:lstStyle/>
          <a:p>
            <a:pPr algn="ctr">
              <a:lnSpc>
                <a:spcPts val="1413"/>
              </a:lnSpc>
            </a:pPr>
            <a:r>
              <a:rPr lang="en-US" sz="1100" dirty="0">
                <a:solidFill>
                  <a:srgbClr val="272525"/>
                </a:solidFill>
                <a:latin typeface="Euclidcirculara"/>
              </a:rPr>
              <a:t>Lower dopamine levels can lead to difficulties experiencing pleasure and motivation, making it challenging to stay engaged in tasks.</a:t>
            </a:r>
          </a:p>
        </p:txBody>
      </p:sp>
      <p:sp>
        <p:nvSpPr>
          <p:cNvPr id="20" name="כותרת 1">
            <a:extLst>
              <a:ext uri="{FF2B5EF4-FFF2-40B4-BE49-F238E27FC236}">
                <a16:creationId xmlns:a16="http://schemas.microsoft.com/office/drawing/2014/main" id="{43DBEABF-A99B-7753-3F81-948436457189}"/>
              </a:ext>
            </a:extLst>
          </p:cNvPr>
          <p:cNvSpPr txBox="1">
            <a:spLocks/>
          </p:cNvSpPr>
          <p:nvPr/>
        </p:nvSpPr>
        <p:spPr>
          <a:xfrm>
            <a:off x="177387" y="1567536"/>
            <a:ext cx="8689808" cy="5887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1pPr>
            <a:lvl2pPr marR="0" lvl="1"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2pPr>
            <a:lvl3pPr marR="0" lvl="2"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3pPr>
            <a:lvl4pPr marR="0" lvl="3"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4pPr>
            <a:lvl5pPr marR="0" lvl="4"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5pPr>
            <a:lvl6pPr marR="0" lvl="5"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6pPr>
            <a:lvl7pPr marR="0" lvl="6"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7pPr>
            <a:lvl8pPr marR="0" lvl="7"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8pPr>
            <a:lvl9pPr marR="0" lvl="8"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9pPr>
          </a:lstStyle>
          <a:p>
            <a:pPr algn="ctr"/>
            <a:r>
              <a:rPr lang="en-US" sz="2800" b="1" dirty="0">
                <a:solidFill>
                  <a:srgbClr val="403CCF"/>
                </a:solidFill>
                <a:latin typeface="Libre Baskerville" pitchFamily="34" charset="0"/>
              </a:rPr>
              <a:t>The Role of Dopamine in ADHD</a:t>
            </a:r>
          </a:p>
        </p:txBody>
      </p:sp>
    </p:spTree>
    <p:extLst>
      <p:ext uri="{BB962C8B-B14F-4D97-AF65-F5344CB8AC3E}">
        <p14:creationId xmlns:p14="http://schemas.microsoft.com/office/powerpoint/2010/main" val="2752460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24C0D8FA-A187-094F-837D-94F74226493F}"/>
              </a:ext>
            </a:extLst>
          </p:cNvPr>
          <p:cNvSpPr txBox="1"/>
          <p:nvPr/>
        </p:nvSpPr>
        <p:spPr>
          <a:xfrm>
            <a:off x="1031788" y="1711352"/>
            <a:ext cx="7080421" cy="523220"/>
          </a:xfrm>
          <a:prstGeom prst="rect">
            <a:avLst/>
          </a:prstGeom>
          <a:noFill/>
        </p:spPr>
        <p:txBody>
          <a:bodyPr wrap="square">
            <a:spAutoFit/>
          </a:bodyPr>
          <a:lstStyle/>
          <a:p>
            <a:r>
              <a:rPr lang="en-US" sz="1400" dirty="0">
                <a:effectLst/>
                <a:latin typeface="Euclidcirculara"/>
                <a:ea typeface="Aptos" panose="020B0004020202020204" pitchFamily="34" charset="0"/>
                <a:cs typeface="Arial" panose="020B0604020202020204" pitchFamily="34" charset="0"/>
              </a:rPr>
              <a:t>Gamification - the application of game design elements in non-game contexts, has rapidly gained traction in various fields, including education, business, and healthcare. </a:t>
            </a:r>
            <a:endParaRPr lang="en-IL" dirty="0">
              <a:latin typeface="Euclidcirculara"/>
            </a:endParaRPr>
          </a:p>
        </p:txBody>
      </p:sp>
      <p:sp>
        <p:nvSpPr>
          <p:cNvPr id="5" name="כותרת 1">
            <a:extLst>
              <a:ext uri="{FF2B5EF4-FFF2-40B4-BE49-F238E27FC236}">
                <a16:creationId xmlns:a16="http://schemas.microsoft.com/office/drawing/2014/main" id="{8B2703E4-F640-15EB-0D2D-EF4A43AC7BE5}"/>
              </a:ext>
            </a:extLst>
          </p:cNvPr>
          <p:cNvSpPr txBox="1">
            <a:spLocks/>
          </p:cNvSpPr>
          <p:nvPr/>
        </p:nvSpPr>
        <p:spPr>
          <a:xfrm>
            <a:off x="285749" y="609886"/>
            <a:ext cx="8572501" cy="81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1pPr>
            <a:lvl2pPr marR="0" lvl="1"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2pPr>
            <a:lvl3pPr marR="0" lvl="2"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3pPr>
            <a:lvl4pPr marR="0" lvl="3"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4pPr>
            <a:lvl5pPr marR="0" lvl="4"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5pPr>
            <a:lvl6pPr marR="0" lvl="5"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6pPr>
            <a:lvl7pPr marR="0" lvl="6"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7pPr>
            <a:lvl8pPr marR="0" lvl="7"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8pPr>
            <a:lvl9pPr marR="0" lvl="8"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9pPr>
          </a:lstStyle>
          <a:p>
            <a:pPr algn="ctr"/>
            <a:r>
              <a:rPr lang="en-US" sz="3600" b="1" dirty="0">
                <a:solidFill>
                  <a:srgbClr val="403CCF"/>
                </a:solidFill>
                <a:latin typeface="Libre Baskerville" pitchFamily="34" charset="0"/>
              </a:rPr>
              <a:t>Gamification</a:t>
            </a:r>
          </a:p>
        </p:txBody>
      </p:sp>
      <p:pic>
        <p:nvPicPr>
          <p:cNvPr id="6" name="Picture 2" descr="Three Myths: Gamification in Learning and Development">
            <a:extLst>
              <a:ext uri="{FF2B5EF4-FFF2-40B4-BE49-F238E27FC236}">
                <a16:creationId xmlns:a16="http://schemas.microsoft.com/office/drawing/2014/main" id="{FAED6B69-6473-93E8-3132-76CE24863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725" y="2734961"/>
            <a:ext cx="2062549" cy="2062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915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6" name="Google Shape;926;g3010ba2ac97_0_877"/>
          <p:cNvSpPr txBox="1"/>
          <p:nvPr/>
        </p:nvSpPr>
        <p:spPr>
          <a:xfrm>
            <a:off x="944325" y="1734419"/>
            <a:ext cx="7255350" cy="1592721"/>
          </a:xfrm>
          <a:prstGeom prst="rect">
            <a:avLst/>
          </a:prstGeom>
          <a:noFill/>
          <a:ln>
            <a:noFill/>
          </a:ln>
        </p:spPr>
        <p:txBody>
          <a:bodyPr spcFirstLastPara="1" wrap="square" lIns="68569" tIns="68569" rIns="68569" bIns="68569" anchor="t" anchorCtr="0">
            <a:spAutoFit/>
          </a:bodyPr>
          <a:lstStyle/>
          <a:p>
            <a:pPr algn="ctr">
              <a:buSzPts val="1800"/>
            </a:pPr>
            <a:r>
              <a:rPr lang="en-US" sz="1300" b="1" dirty="0">
                <a:solidFill>
                  <a:srgbClr val="403CCF"/>
                </a:solidFill>
                <a:latin typeface="Euclidcirculara"/>
                <a:ea typeface="Play"/>
                <a:cs typeface="Play"/>
                <a:sym typeface="Play"/>
              </a:rPr>
              <a:t>What is it?</a:t>
            </a:r>
            <a:br>
              <a:rPr lang="en-US" sz="1300" dirty="0">
                <a:latin typeface="Euclidcirculara"/>
                <a:ea typeface="Play"/>
                <a:cs typeface="Play"/>
                <a:sym typeface="Play"/>
              </a:rPr>
            </a:br>
            <a:r>
              <a:rPr lang="en-US" sz="1300" dirty="0">
                <a:latin typeface="Euclidcirculara"/>
                <a:ea typeface="Play"/>
                <a:cs typeface="Play"/>
                <a:sym typeface="Play"/>
              </a:rPr>
              <a:t>EndeavorRx is a video game for ADHD Treatment first to be approved by the FDA to help kids (ages 8-17) with ADHD improve their focus and attention.</a:t>
            </a:r>
            <a:endParaRPr sz="1300" dirty="0">
              <a:latin typeface="Euclidcirculara"/>
              <a:ea typeface="Play"/>
              <a:cs typeface="Play"/>
              <a:sym typeface="Play"/>
            </a:endParaRPr>
          </a:p>
          <a:p>
            <a:pPr algn="ctr"/>
            <a:endParaRPr sz="1350" dirty="0">
              <a:latin typeface="Euclidcirculara"/>
              <a:ea typeface="Play"/>
              <a:cs typeface="Play"/>
              <a:sym typeface="Play"/>
            </a:endParaRPr>
          </a:p>
          <a:p>
            <a:pPr algn="ctr"/>
            <a:r>
              <a:rPr lang="en-US" b="1" dirty="0">
                <a:solidFill>
                  <a:srgbClr val="403CCF"/>
                </a:solidFill>
                <a:latin typeface="Euclidcirculara"/>
                <a:ea typeface="Play"/>
                <a:cs typeface="Play"/>
                <a:sym typeface="Play"/>
              </a:rPr>
              <a:t>How it works? </a:t>
            </a:r>
            <a:endParaRPr b="1" dirty="0">
              <a:solidFill>
                <a:srgbClr val="403CCF"/>
              </a:solidFill>
              <a:latin typeface="Euclidcirculara"/>
              <a:ea typeface="Play"/>
              <a:cs typeface="Play"/>
              <a:sym typeface="Play"/>
            </a:endParaRPr>
          </a:p>
          <a:p>
            <a:pPr algn="ctr"/>
            <a:r>
              <a:rPr lang="en-US" sz="1300" dirty="0">
                <a:latin typeface="Euclidcirculara"/>
                <a:ea typeface="Play"/>
                <a:cs typeface="Play"/>
                <a:sym typeface="Play"/>
              </a:rPr>
              <a:t>The game has different tasks, like moving through obstacles, collecting rewards, and quickly switching between goals. These tasks challenge the brain to focus, react quickly, and stay on task.</a:t>
            </a:r>
            <a:endParaRPr sz="1300" dirty="0">
              <a:latin typeface="Euclidcirculara"/>
            </a:endParaRPr>
          </a:p>
        </p:txBody>
      </p:sp>
      <p:pic>
        <p:nvPicPr>
          <p:cNvPr id="927" name="Google Shape;927;g3010ba2ac97_0_877"/>
          <p:cNvPicPr preferRelativeResize="0"/>
          <p:nvPr/>
        </p:nvPicPr>
        <p:blipFill rotWithShape="1">
          <a:blip r:embed="rId3">
            <a:alphaModFix/>
          </a:blip>
          <a:srcRect/>
          <a:stretch/>
        </p:blipFill>
        <p:spPr>
          <a:xfrm>
            <a:off x="351176" y="3561345"/>
            <a:ext cx="2598658" cy="1286795"/>
          </a:xfrm>
          <a:prstGeom prst="rect">
            <a:avLst/>
          </a:prstGeom>
          <a:noFill/>
          <a:ln>
            <a:noFill/>
          </a:ln>
        </p:spPr>
      </p:pic>
      <p:pic>
        <p:nvPicPr>
          <p:cNvPr id="928" name="Google Shape;928;g3010ba2ac97_0_877"/>
          <p:cNvPicPr preferRelativeResize="0"/>
          <p:nvPr/>
        </p:nvPicPr>
        <p:blipFill rotWithShape="1">
          <a:blip r:embed="rId4">
            <a:alphaModFix/>
          </a:blip>
          <a:srcRect/>
          <a:stretch/>
        </p:blipFill>
        <p:spPr>
          <a:xfrm>
            <a:off x="6432046" y="3561346"/>
            <a:ext cx="2449064" cy="1286795"/>
          </a:xfrm>
          <a:prstGeom prst="rect">
            <a:avLst/>
          </a:prstGeom>
          <a:noFill/>
          <a:ln>
            <a:noFill/>
          </a:ln>
        </p:spPr>
      </p:pic>
      <p:sp>
        <p:nvSpPr>
          <p:cNvPr id="2" name="כותרת 1">
            <a:extLst>
              <a:ext uri="{FF2B5EF4-FFF2-40B4-BE49-F238E27FC236}">
                <a16:creationId xmlns:a16="http://schemas.microsoft.com/office/drawing/2014/main" id="{BAB41E56-151A-CE66-320F-28FA7B003D2B}"/>
              </a:ext>
            </a:extLst>
          </p:cNvPr>
          <p:cNvSpPr txBox="1">
            <a:spLocks/>
          </p:cNvSpPr>
          <p:nvPr/>
        </p:nvSpPr>
        <p:spPr>
          <a:xfrm>
            <a:off x="285749" y="214679"/>
            <a:ext cx="8572501" cy="81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1pPr>
            <a:lvl2pPr marR="0" lvl="1"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2pPr>
            <a:lvl3pPr marR="0" lvl="2"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3pPr>
            <a:lvl4pPr marR="0" lvl="3"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4pPr>
            <a:lvl5pPr marR="0" lvl="4"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5pPr>
            <a:lvl6pPr marR="0" lvl="5"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6pPr>
            <a:lvl7pPr marR="0" lvl="6"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7pPr>
            <a:lvl8pPr marR="0" lvl="7"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8pPr>
            <a:lvl9pPr marR="0" lvl="8"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9pPr>
          </a:lstStyle>
          <a:p>
            <a:pPr algn="ctr"/>
            <a:r>
              <a:rPr lang="en-US" sz="3600" b="1" dirty="0">
                <a:solidFill>
                  <a:srgbClr val="403CCF"/>
                </a:solidFill>
                <a:latin typeface="Libre Baskerville" pitchFamily="34" charset="0"/>
              </a:rPr>
              <a:t>Current Solution</a:t>
            </a:r>
            <a:endParaRPr lang="en-IL" sz="3600" b="1" dirty="0">
              <a:solidFill>
                <a:srgbClr val="403CCF"/>
              </a:solidFill>
              <a:latin typeface="Libre Baskerville" pitchFamily="34" charset="0"/>
            </a:endParaRPr>
          </a:p>
        </p:txBody>
      </p:sp>
      <p:pic>
        <p:nvPicPr>
          <p:cNvPr id="3" name="Picture 8" descr="EndeavorRx® - ADHD Video Game Treatment for Kids | FDA-authorized">
            <a:extLst>
              <a:ext uri="{FF2B5EF4-FFF2-40B4-BE49-F238E27FC236}">
                <a16:creationId xmlns:a16="http://schemas.microsoft.com/office/drawing/2014/main" id="{67438BE8-5EDC-5540-4099-ACD227239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2714" y="1236386"/>
            <a:ext cx="2878570" cy="45592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קבוצה 3">
            <a:extLst>
              <a:ext uri="{FF2B5EF4-FFF2-40B4-BE49-F238E27FC236}">
                <a16:creationId xmlns:a16="http://schemas.microsoft.com/office/drawing/2014/main" id="{3E46208A-E7FA-15DA-90E1-B3E41C1151FF}"/>
              </a:ext>
            </a:extLst>
          </p:cNvPr>
          <p:cNvGrpSpPr/>
          <p:nvPr/>
        </p:nvGrpSpPr>
        <p:grpSpPr>
          <a:xfrm>
            <a:off x="3610388" y="3392068"/>
            <a:ext cx="4801791" cy="338554"/>
            <a:chOff x="1528987" y="1255810"/>
            <a:chExt cx="4801791" cy="338554"/>
          </a:xfrm>
        </p:grpSpPr>
        <p:pic>
          <p:nvPicPr>
            <p:cNvPr id="5" name="Google Shape;937;g3010ba2ac97_0_1729" descr="תמונה שמכילה אדום, גרפיקה, אומנות קליפיפם, סמל&#10;&#10;התיאור נוצר באופן אוטומטי">
              <a:extLst>
                <a:ext uri="{FF2B5EF4-FFF2-40B4-BE49-F238E27FC236}">
                  <a16:creationId xmlns:a16="http://schemas.microsoft.com/office/drawing/2014/main" id="{06B697C0-D3E8-D36D-4AC3-DFA4216E6FC5}"/>
                </a:ext>
              </a:extLst>
            </p:cNvPr>
            <p:cNvPicPr preferRelativeResize="0"/>
            <p:nvPr/>
          </p:nvPicPr>
          <p:blipFill rotWithShape="1">
            <a:blip r:embed="rId6">
              <a:alphaModFix/>
            </a:blip>
            <a:srcRect/>
            <a:stretch/>
          </p:blipFill>
          <p:spPr>
            <a:xfrm>
              <a:off x="1528987" y="1307865"/>
              <a:ext cx="309447" cy="286499"/>
            </a:xfrm>
            <a:prstGeom prst="rect">
              <a:avLst/>
            </a:prstGeom>
            <a:noFill/>
            <a:ln>
              <a:noFill/>
            </a:ln>
          </p:spPr>
        </p:pic>
        <p:sp>
          <p:nvSpPr>
            <p:cNvPr id="8" name="תיבת טקסט 7">
              <a:extLst>
                <a:ext uri="{FF2B5EF4-FFF2-40B4-BE49-F238E27FC236}">
                  <a16:creationId xmlns:a16="http://schemas.microsoft.com/office/drawing/2014/main" id="{3C14362A-62C3-3DC0-936A-0D879E57C790}"/>
                </a:ext>
              </a:extLst>
            </p:cNvPr>
            <p:cNvSpPr txBox="1"/>
            <p:nvPr/>
          </p:nvSpPr>
          <p:spPr>
            <a:xfrm>
              <a:off x="1820562" y="1255810"/>
              <a:ext cx="4510216" cy="338554"/>
            </a:xfrm>
            <a:prstGeom prst="rect">
              <a:avLst/>
            </a:prstGeom>
            <a:noFill/>
          </p:spPr>
          <p:txBody>
            <a:bodyPr wrap="square">
              <a:spAutoFit/>
            </a:bodyPr>
            <a:lstStyle/>
            <a:p>
              <a:r>
                <a:rPr lang="en-US" sz="1600" b="1" dirty="0">
                  <a:solidFill>
                    <a:srgbClr val="FF0000"/>
                  </a:solidFill>
                  <a:latin typeface="Euclidcirculara"/>
                </a:rPr>
                <a:t>D</a:t>
              </a:r>
              <a:r>
                <a:rPr lang="en-IL" sz="1600" b="1" dirty="0">
                  <a:solidFill>
                    <a:srgbClr val="FF0000"/>
                  </a:solidFill>
                  <a:latin typeface="Euclidcirculara"/>
                </a:rPr>
                <a:t>isadvantages</a:t>
              </a:r>
              <a:r>
                <a:rPr lang="en-US" sz="1600" b="1" dirty="0">
                  <a:solidFill>
                    <a:srgbClr val="FF0000"/>
                  </a:solidFill>
                  <a:latin typeface="Euclidcirculara"/>
                </a:rPr>
                <a:t>:</a:t>
              </a:r>
              <a:endParaRPr lang="en-IL" sz="1600" b="1" dirty="0">
                <a:solidFill>
                  <a:srgbClr val="FF0000"/>
                </a:solidFill>
                <a:latin typeface="Euclidcirculara"/>
              </a:endParaRPr>
            </a:p>
          </p:txBody>
        </p:sp>
      </p:grpSp>
      <p:sp>
        <p:nvSpPr>
          <p:cNvPr id="10" name="תיבת טקסט 9">
            <a:extLst>
              <a:ext uri="{FF2B5EF4-FFF2-40B4-BE49-F238E27FC236}">
                <a16:creationId xmlns:a16="http://schemas.microsoft.com/office/drawing/2014/main" id="{E238521D-5522-4047-81F3-674FAF0C1C60}"/>
              </a:ext>
            </a:extLst>
          </p:cNvPr>
          <p:cNvSpPr txBox="1"/>
          <p:nvPr/>
        </p:nvSpPr>
        <p:spPr>
          <a:xfrm>
            <a:off x="3094615" y="3730622"/>
            <a:ext cx="3099554" cy="1246495"/>
          </a:xfrm>
          <a:prstGeom prst="rect">
            <a:avLst/>
          </a:prstGeom>
          <a:noFill/>
        </p:spPr>
        <p:txBody>
          <a:bodyPr wrap="square">
            <a:spAutoFit/>
          </a:bodyPr>
          <a:lstStyle/>
          <a:p>
            <a:pPr marL="285750" indent="-285750">
              <a:lnSpc>
                <a:spcPts val="1531"/>
              </a:lnSpc>
              <a:buFont typeface="Arial" panose="020B0604020202020204" pitchFamily="34" charset="0"/>
              <a:buChar char="•"/>
            </a:pPr>
            <a:r>
              <a:rPr lang="en-US" sz="1200" dirty="0">
                <a:solidFill>
                  <a:srgbClr val="272525"/>
                </a:solidFill>
                <a:latin typeface="Euclidcirculara"/>
                <a:ea typeface="Petrona" pitchFamily="34" charset="-122"/>
                <a:cs typeface="Petrona" pitchFamily="34" charset="-120"/>
              </a:rPr>
              <a:t>Only works on iOS devices (iPhone, iPad).</a:t>
            </a:r>
          </a:p>
          <a:p>
            <a:pPr marL="285750" indent="-285750">
              <a:lnSpc>
                <a:spcPts val="1531"/>
              </a:lnSpc>
              <a:buFont typeface="Arial" panose="020B0604020202020204" pitchFamily="34" charset="0"/>
              <a:buChar char="•"/>
            </a:pPr>
            <a:r>
              <a:rPr lang="en-US" sz="1200" dirty="0">
                <a:solidFill>
                  <a:srgbClr val="272525"/>
                </a:solidFill>
                <a:latin typeface="Euclidcirculara"/>
                <a:ea typeface="Petrona" pitchFamily="34" charset="-122"/>
                <a:cs typeface="Petrona" pitchFamily="34" charset="-120"/>
              </a:rPr>
              <a:t>It’s expensive because you need a </a:t>
            </a:r>
          </a:p>
          <a:p>
            <a:pPr>
              <a:lnSpc>
                <a:spcPts val="1531"/>
              </a:lnSpc>
            </a:pPr>
            <a:r>
              <a:rPr lang="en-US" sz="1200" dirty="0">
                <a:solidFill>
                  <a:srgbClr val="272525"/>
                </a:solidFill>
                <a:latin typeface="Euclidcirculara"/>
                <a:ea typeface="Petrona" pitchFamily="34" charset="-122"/>
                <a:cs typeface="Petrona" pitchFamily="34" charset="-120"/>
              </a:rPr>
              <a:t>        doctor’s approval and pay to use it.</a:t>
            </a:r>
          </a:p>
          <a:p>
            <a:pPr marL="285750" indent="-285750">
              <a:lnSpc>
                <a:spcPts val="1531"/>
              </a:lnSpc>
              <a:buFont typeface="Arial" panose="020B0604020202020204" pitchFamily="34" charset="0"/>
              <a:buChar char="•"/>
            </a:pPr>
            <a:r>
              <a:rPr lang="en-US" sz="1200" dirty="0">
                <a:solidFill>
                  <a:srgbClr val="272525"/>
                </a:solidFill>
                <a:latin typeface="Euclidcirculara"/>
                <a:ea typeface="Petrona" pitchFamily="34" charset="-122"/>
                <a:cs typeface="Petrona" pitchFamily="34" charset="-120"/>
              </a:rPr>
              <a:t>It doesn’t limit screen time, </a:t>
            </a:r>
          </a:p>
          <a:p>
            <a:pPr>
              <a:lnSpc>
                <a:spcPts val="1531"/>
              </a:lnSpc>
            </a:pPr>
            <a:r>
              <a:rPr lang="en-US" sz="1200" dirty="0">
                <a:solidFill>
                  <a:srgbClr val="272525"/>
                </a:solidFill>
                <a:latin typeface="Euclidcirculara"/>
                <a:ea typeface="Petrona" pitchFamily="34" charset="-122"/>
                <a:cs typeface="Petrona" pitchFamily="34" charset="-120"/>
              </a:rPr>
              <a:t>        which could lead to decreased physical </a:t>
            </a:r>
          </a:p>
          <a:p>
            <a:pPr>
              <a:lnSpc>
                <a:spcPts val="1531"/>
              </a:lnSpc>
            </a:pPr>
            <a:r>
              <a:rPr lang="en-US" sz="1200" dirty="0">
                <a:solidFill>
                  <a:srgbClr val="272525"/>
                </a:solidFill>
                <a:latin typeface="Euclidcirculara"/>
                <a:ea typeface="Petrona" pitchFamily="34" charset="-122"/>
                <a:cs typeface="Petrona" pitchFamily="34" charset="-120"/>
              </a:rPr>
              <a:t>        activity and disrupted sleep.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2BA90A0-6DDA-CDCA-86BF-6098CF8BEF40}"/>
              </a:ext>
            </a:extLst>
          </p:cNvPr>
          <p:cNvSpPr>
            <a:spLocks noGrp="1"/>
          </p:cNvSpPr>
          <p:nvPr>
            <p:ph type="title"/>
          </p:nvPr>
        </p:nvSpPr>
        <p:spPr>
          <a:xfrm>
            <a:off x="718179" y="3368906"/>
            <a:ext cx="7444746" cy="841581"/>
          </a:xfrm>
        </p:spPr>
        <p:txBody>
          <a:bodyPr/>
          <a:lstStyle/>
          <a:p>
            <a:r>
              <a:rPr lang="en-US" sz="5400" dirty="0">
                <a:solidFill>
                  <a:schemeClr val="tx1"/>
                </a:solidFill>
                <a:latin typeface="Libre Baskerville" pitchFamily="34" charset="0"/>
                <a:ea typeface="Libre Baskerville" pitchFamily="34" charset="-122"/>
                <a:cs typeface="Libre Baskerville" pitchFamily="34" charset="-120"/>
              </a:rPr>
              <a:t>Engineering Process</a:t>
            </a:r>
            <a:r>
              <a:rPr lang="en-US" sz="2400" dirty="0"/>
              <a:t> </a:t>
            </a:r>
          </a:p>
        </p:txBody>
      </p:sp>
      <p:sp>
        <p:nvSpPr>
          <p:cNvPr id="3" name="כותרת 2">
            <a:extLst>
              <a:ext uri="{FF2B5EF4-FFF2-40B4-BE49-F238E27FC236}">
                <a16:creationId xmlns:a16="http://schemas.microsoft.com/office/drawing/2014/main" id="{00D284FF-E86D-AB57-BA95-F181E6725549}"/>
              </a:ext>
            </a:extLst>
          </p:cNvPr>
          <p:cNvSpPr>
            <a:spLocks noGrp="1"/>
          </p:cNvSpPr>
          <p:nvPr>
            <p:ph type="title" idx="2"/>
          </p:nvPr>
        </p:nvSpPr>
        <p:spPr>
          <a:xfrm>
            <a:off x="718178" y="2169611"/>
            <a:ext cx="1110621" cy="1055425"/>
          </a:xfrm>
        </p:spPr>
        <p:txBody>
          <a:bodyPr/>
          <a:lstStyle/>
          <a:p>
            <a:r>
              <a:rPr lang="en-US" sz="5399" b="0" dirty="0">
                <a:solidFill>
                  <a:schemeClr val="tx1"/>
                </a:solidFill>
                <a:latin typeface="Libre Baskerville" pitchFamily="34" charset="0"/>
              </a:rPr>
              <a:t>04</a:t>
            </a:r>
            <a:endParaRPr lang="en-IL" sz="5399" b="0" dirty="0">
              <a:solidFill>
                <a:schemeClr val="tx1"/>
              </a:solidFill>
              <a:latin typeface="Libre Baskerville" pitchFamily="34" charset="0"/>
            </a:endParaRPr>
          </a:p>
        </p:txBody>
      </p:sp>
    </p:spTree>
    <p:extLst>
      <p:ext uri="{BB962C8B-B14F-4D97-AF65-F5344CB8AC3E}">
        <p14:creationId xmlns:p14="http://schemas.microsoft.com/office/powerpoint/2010/main" val="265537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3AA8086F-A344-9E59-4E43-A8157755087C}"/>
              </a:ext>
            </a:extLst>
          </p:cNvPr>
          <p:cNvSpPr txBox="1">
            <a:spLocks/>
          </p:cNvSpPr>
          <p:nvPr/>
        </p:nvSpPr>
        <p:spPr>
          <a:xfrm>
            <a:off x="181233" y="214679"/>
            <a:ext cx="8798010" cy="81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1pPr>
            <a:lvl2pPr marR="0" lvl="1"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2pPr>
            <a:lvl3pPr marR="0" lvl="2"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3pPr>
            <a:lvl4pPr marR="0" lvl="3"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4pPr>
            <a:lvl5pPr marR="0" lvl="4"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5pPr>
            <a:lvl6pPr marR="0" lvl="5"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6pPr>
            <a:lvl7pPr marR="0" lvl="6"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7pPr>
            <a:lvl8pPr marR="0" lvl="7"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8pPr>
            <a:lvl9pPr marR="0" lvl="8"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9pPr>
          </a:lstStyle>
          <a:p>
            <a:pPr algn="ctr"/>
            <a:r>
              <a:rPr lang="en-US" sz="3600" b="1" dirty="0">
                <a:solidFill>
                  <a:srgbClr val="403CCF"/>
                </a:solidFill>
                <a:latin typeface="Libre Baskerville" pitchFamily="34" charset="0"/>
              </a:rPr>
              <a:t>Technical Implementation</a:t>
            </a:r>
          </a:p>
        </p:txBody>
      </p:sp>
      <p:sp>
        <p:nvSpPr>
          <p:cNvPr id="7" name="Google Shape;956;g3010ba2ac97_0_1747">
            <a:extLst>
              <a:ext uri="{FF2B5EF4-FFF2-40B4-BE49-F238E27FC236}">
                <a16:creationId xmlns:a16="http://schemas.microsoft.com/office/drawing/2014/main" id="{A3D447D1-4E47-1C9D-A9D4-BE8A4D2BBAF6}"/>
              </a:ext>
            </a:extLst>
          </p:cNvPr>
          <p:cNvSpPr txBox="1"/>
          <p:nvPr/>
        </p:nvSpPr>
        <p:spPr>
          <a:xfrm>
            <a:off x="836143" y="1239273"/>
            <a:ext cx="7931700" cy="296078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200" b="1" dirty="0">
                <a:latin typeface="Euclidcirculara"/>
                <a:ea typeface="Play"/>
                <a:cs typeface="Play"/>
                <a:sym typeface="Play"/>
              </a:rPr>
              <a:t>Introduction:</a:t>
            </a:r>
            <a:r>
              <a:rPr lang="en-US" sz="1200" dirty="0">
                <a:latin typeface="Euclidcirculara"/>
                <a:ea typeface="Play"/>
                <a:cs typeface="Play"/>
                <a:sym typeface="Play"/>
              </a:rPr>
              <a:t> We are using both frontend and backend technologies to build our game.</a:t>
            </a:r>
            <a:endParaRPr sz="1200" dirty="0">
              <a:latin typeface="Euclidcirculara"/>
              <a:ea typeface="Play"/>
              <a:cs typeface="Play"/>
              <a:sym typeface="Play"/>
            </a:endParaRPr>
          </a:p>
          <a:p>
            <a:pPr marL="0" lvl="0" indent="0" algn="l" rtl="0">
              <a:lnSpc>
                <a:spcPct val="115000"/>
              </a:lnSpc>
              <a:spcBef>
                <a:spcPts val="1200"/>
              </a:spcBef>
              <a:spcAft>
                <a:spcPts val="0"/>
              </a:spcAft>
              <a:buNone/>
            </a:pPr>
            <a:r>
              <a:rPr lang="en-US" sz="1200" b="1" dirty="0">
                <a:latin typeface="Euclidcirculara"/>
                <a:ea typeface="Play"/>
                <a:cs typeface="Play"/>
                <a:sym typeface="Play"/>
              </a:rPr>
              <a:t>Frontend (Client-Side):</a:t>
            </a:r>
            <a:endParaRPr sz="1200" b="1" dirty="0">
              <a:latin typeface="Euclidcirculara"/>
              <a:ea typeface="Play"/>
              <a:cs typeface="Play"/>
              <a:sym typeface="Play"/>
            </a:endParaRPr>
          </a:p>
          <a:p>
            <a:pPr marL="457200" lvl="0" indent="-304800" algn="l" rtl="0">
              <a:lnSpc>
                <a:spcPct val="115000"/>
              </a:lnSpc>
              <a:spcBef>
                <a:spcPts val="1200"/>
              </a:spcBef>
              <a:spcAft>
                <a:spcPts val="0"/>
              </a:spcAft>
              <a:buSzPts val="1200"/>
              <a:buChar char="●"/>
            </a:pPr>
            <a:r>
              <a:rPr lang="en-US" sz="1200" b="1" dirty="0">
                <a:latin typeface="Euclidcirculara"/>
                <a:ea typeface="Play"/>
                <a:cs typeface="Play"/>
                <a:sym typeface="Play"/>
              </a:rPr>
              <a:t>Unity 3D:</a:t>
            </a:r>
            <a:r>
              <a:rPr lang="en-US" sz="1200" dirty="0">
                <a:latin typeface="Euclidcirculara"/>
                <a:ea typeface="Play"/>
                <a:cs typeface="Play"/>
                <a:sym typeface="Play"/>
              </a:rPr>
              <a:t> Builds the game’s interactive features (Unity C#).</a:t>
            </a:r>
            <a:endParaRPr sz="1200" dirty="0">
              <a:latin typeface="Euclidcirculara"/>
              <a:ea typeface="Play"/>
              <a:cs typeface="Play"/>
              <a:sym typeface="Play"/>
            </a:endParaRPr>
          </a:p>
          <a:p>
            <a:pPr marL="457200" lvl="0" indent="-304800" algn="l" rtl="0">
              <a:lnSpc>
                <a:spcPct val="115000"/>
              </a:lnSpc>
              <a:spcBef>
                <a:spcPts val="0"/>
              </a:spcBef>
              <a:spcAft>
                <a:spcPts val="0"/>
              </a:spcAft>
              <a:buSzPts val="1200"/>
              <a:buChar char="●"/>
            </a:pPr>
            <a:r>
              <a:rPr lang="en-US" sz="1200" b="1" dirty="0">
                <a:latin typeface="Euclidcirculara"/>
                <a:ea typeface="Play"/>
                <a:cs typeface="Play"/>
                <a:sym typeface="Play"/>
              </a:rPr>
              <a:t>Flutter:</a:t>
            </a:r>
            <a:r>
              <a:rPr lang="en-US" sz="1200" dirty="0">
                <a:latin typeface="Euclidcirculara"/>
                <a:ea typeface="Play"/>
                <a:cs typeface="Play"/>
                <a:sym typeface="Play"/>
              </a:rPr>
              <a:t> Designs the user interface and experience.</a:t>
            </a:r>
            <a:endParaRPr sz="1200" dirty="0">
              <a:latin typeface="Euclidcirculara"/>
              <a:ea typeface="Play"/>
              <a:cs typeface="Play"/>
              <a:sym typeface="Play"/>
            </a:endParaRPr>
          </a:p>
          <a:p>
            <a:pPr marL="0" lvl="0" indent="0" algn="l" rtl="0">
              <a:lnSpc>
                <a:spcPct val="115000"/>
              </a:lnSpc>
              <a:spcBef>
                <a:spcPts val="1200"/>
              </a:spcBef>
              <a:spcAft>
                <a:spcPts val="0"/>
              </a:spcAft>
              <a:buNone/>
            </a:pPr>
            <a:r>
              <a:rPr lang="en-US" sz="1200" b="1" dirty="0">
                <a:latin typeface="Euclidcirculara"/>
                <a:ea typeface="Play"/>
                <a:cs typeface="Play"/>
                <a:sym typeface="Play"/>
              </a:rPr>
              <a:t>Backend (Server-Side):</a:t>
            </a:r>
            <a:endParaRPr sz="1200" b="1" dirty="0">
              <a:latin typeface="Euclidcirculara"/>
              <a:ea typeface="Play"/>
              <a:cs typeface="Play"/>
              <a:sym typeface="Play"/>
            </a:endParaRPr>
          </a:p>
          <a:p>
            <a:pPr marL="457200" lvl="0" indent="-304800" algn="l" rtl="0">
              <a:lnSpc>
                <a:spcPct val="115000"/>
              </a:lnSpc>
              <a:spcBef>
                <a:spcPts val="1200"/>
              </a:spcBef>
              <a:spcAft>
                <a:spcPts val="0"/>
              </a:spcAft>
              <a:buSzPts val="1200"/>
              <a:buChar char="●"/>
            </a:pPr>
            <a:r>
              <a:rPr lang="en-US" sz="1200" b="1" dirty="0">
                <a:latin typeface="Euclidcirculara"/>
                <a:ea typeface="Play"/>
                <a:cs typeface="Play"/>
                <a:sym typeface="Play"/>
              </a:rPr>
              <a:t>Firebase:</a:t>
            </a:r>
            <a:r>
              <a:rPr lang="en-US" sz="1200" dirty="0">
                <a:latin typeface="Euclidcirculara"/>
                <a:ea typeface="Play"/>
                <a:cs typeface="Play"/>
                <a:sym typeface="Play"/>
              </a:rPr>
              <a:t> Manage user login, perform real-time updates, and for data analytics (storage and updates).</a:t>
            </a:r>
            <a:endParaRPr sz="1200" dirty="0">
              <a:latin typeface="Euclidcirculara"/>
              <a:ea typeface="Play"/>
              <a:cs typeface="Play"/>
              <a:sym typeface="Play"/>
            </a:endParaRPr>
          </a:p>
          <a:p>
            <a:pPr marL="0" lvl="0" indent="0" algn="l" rtl="0">
              <a:lnSpc>
                <a:spcPct val="115000"/>
              </a:lnSpc>
              <a:spcBef>
                <a:spcPts val="1200"/>
              </a:spcBef>
              <a:spcAft>
                <a:spcPts val="0"/>
              </a:spcAft>
              <a:buNone/>
            </a:pPr>
            <a:r>
              <a:rPr lang="en-US" sz="1200" b="1" dirty="0">
                <a:latin typeface="Euclidcirculara"/>
                <a:ea typeface="Play"/>
                <a:cs typeface="Play"/>
                <a:sym typeface="Play"/>
              </a:rPr>
              <a:t>Cross-Platform Compatibility:</a:t>
            </a:r>
            <a:endParaRPr sz="1200" b="1" dirty="0">
              <a:latin typeface="Euclidcirculara"/>
              <a:ea typeface="Play"/>
              <a:cs typeface="Play"/>
              <a:sym typeface="Play"/>
            </a:endParaRPr>
          </a:p>
          <a:p>
            <a:pPr marL="457200" lvl="0" indent="-304800" algn="l" rtl="0">
              <a:lnSpc>
                <a:spcPct val="115000"/>
              </a:lnSpc>
              <a:spcBef>
                <a:spcPts val="1200"/>
              </a:spcBef>
              <a:spcAft>
                <a:spcPts val="0"/>
              </a:spcAft>
              <a:buSzPts val="1200"/>
              <a:buChar char="●"/>
            </a:pPr>
            <a:r>
              <a:rPr lang="en-US" sz="1200" dirty="0">
                <a:latin typeface="Euclidcirculara"/>
                <a:ea typeface="Play"/>
                <a:cs typeface="Play"/>
                <a:sym typeface="Play"/>
              </a:rPr>
              <a:t>Support for </a:t>
            </a:r>
            <a:r>
              <a:rPr lang="en-US" sz="1200" b="1" dirty="0">
                <a:latin typeface="Euclidcirculara"/>
                <a:ea typeface="Play"/>
                <a:cs typeface="Play"/>
                <a:sym typeface="Play"/>
              </a:rPr>
              <a:t>iOS </a:t>
            </a:r>
            <a:r>
              <a:rPr lang="en-US" sz="1200" dirty="0">
                <a:latin typeface="Euclidcirculara"/>
                <a:ea typeface="Play"/>
                <a:cs typeface="Play"/>
                <a:sym typeface="Play"/>
              </a:rPr>
              <a:t>and </a:t>
            </a:r>
            <a:r>
              <a:rPr lang="en-US" sz="1200" b="1" dirty="0">
                <a:latin typeface="Euclidcirculara"/>
                <a:ea typeface="Play"/>
                <a:cs typeface="Play"/>
                <a:sym typeface="Play"/>
              </a:rPr>
              <a:t>Android </a:t>
            </a:r>
            <a:r>
              <a:rPr lang="en-US" sz="1200" dirty="0">
                <a:latin typeface="Euclidcirculara"/>
                <a:ea typeface="Play"/>
                <a:cs typeface="Play"/>
                <a:sym typeface="Play"/>
              </a:rPr>
              <a:t>devices using Unity’s cross-platform deployment tools and plugins.</a:t>
            </a:r>
            <a:endParaRPr sz="1200" b="1" dirty="0">
              <a:latin typeface="Euclidcirculara"/>
              <a:ea typeface="Play"/>
              <a:cs typeface="Play"/>
              <a:sym typeface="Play"/>
            </a:endParaRPr>
          </a:p>
        </p:txBody>
      </p:sp>
    </p:spTree>
    <p:extLst>
      <p:ext uri="{BB962C8B-B14F-4D97-AF65-F5344CB8AC3E}">
        <p14:creationId xmlns:p14="http://schemas.microsoft.com/office/powerpoint/2010/main" val="880472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9DFC4AF0-62F0-350E-18AD-9B0B0D4B520F}"/>
              </a:ext>
            </a:extLst>
          </p:cNvPr>
          <p:cNvSpPr txBox="1">
            <a:spLocks/>
          </p:cNvSpPr>
          <p:nvPr/>
        </p:nvSpPr>
        <p:spPr>
          <a:xfrm>
            <a:off x="181233" y="214679"/>
            <a:ext cx="8798010" cy="81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1pPr>
            <a:lvl2pPr marR="0" lvl="1"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2pPr>
            <a:lvl3pPr marR="0" lvl="2"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3pPr>
            <a:lvl4pPr marR="0" lvl="3"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4pPr>
            <a:lvl5pPr marR="0" lvl="4"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5pPr>
            <a:lvl6pPr marR="0" lvl="5"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6pPr>
            <a:lvl7pPr marR="0" lvl="6"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7pPr>
            <a:lvl8pPr marR="0" lvl="7"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8pPr>
            <a:lvl9pPr marR="0" lvl="8"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9pPr>
          </a:lstStyle>
          <a:p>
            <a:pPr algn="ctr"/>
            <a:r>
              <a:rPr lang="en-US" sz="3600" b="1" dirty="0">
                <a:solidFill>
                  <a:srgbClr val="403CCF"/>
                </a:solidFill>
                <a:latin typeface="Libre Baskerville" pitchFamily="34" charset="0"/>
              </a:rPr>
              <a:t>Functional Requirements</a:t>
            </a:r>
          </a:p>
        </p:txBody>
      </p:sp>
      <p:sp>
        <p:nvSpPr>
          <p:cNvPr id="9" name="תיבת טקסט 8">
            <a:extLst>
              <a:ext uri="{FF2B5EF4-FFF2-40B4-BE49-F238E27FC236}">
                <a16:creationId xmlns:a16="http://schemas.microsoft.com/office/drawing/2014/main" id="{8DDB7F5E-8AE0-203A-5605-C7072B823569}"/>
              </a:ext>
            </a:extLst>
          </p:cNvPr>
          <p:cNvSpPr txBox="1"/>
          <p:nvPr/>
        </p:nvSpPr>
        <p:spPr>
          <a:xfrm>
            <a:off x="1497948" y="1371630"/>
            <a:ext cx="6164580" cy="1569660"/>
          </a:xfrm>
          <a:prstGeom prst="rect">
            <a:avLst/>
          </a:prstGeom>
          <a:noFill/>
        </p:spPr>
        <p:txBody>
          <a:bodyPr wrap="square" rtlCol="0">
            <a:spAutoFit/>
          </a:bodyPr>
          <a:lstStyle/>
          <a:p>
            <a:pPr marL="342900" indent="-342900">
              <a:buFont typeface="Arial" panose="020B0604020202020204" pitchFamily="34" charset="0"/>
              <a:buChar char="•"/>
            </a:pPr>
            <a:r>
              <a:rPr lang="en-US" sz="1200" dirty="0">
                <a:latin typeface="Euclidcirculara"/>
              </a:rPr>
              <a:t>The system provides a separate interface for teachers or parents to monitor the progress of the children using the app.</a:t>
            </a:r>
          </a:p>
          <a:p>
            <a:pPr marL="342900" indent="-342900">
              <a:buFont typeface="Arial" panose="020B0604020202020204" pitchFamily="34" charset="0"/>
              <a:buChar char="•"/>
            </a:pPr>
            <a:r>
              <a:rPr lang="en-IL" sz="1200" dirty="0">
                <a:effectLst/>
                <a:latin typeface="Euclidcirculara"/>
                <a:ea typeface="Aptos" panose="020B0004020202020204" pitchFamily="34" charset="0"/>
              </a:rPr>
              <a:t>The system allows teachers or parents to provide feedback on the game's impact on the users</a:t>
            </a:r>
            <a:r>
              <a:rPr lang="he-IL" sz="1200" dirty="0">
                <a:effectLst/>
                <a:latin typeface="Euclidcirculara"/>
                <a:ea typeface="Aptos" panose="020B0004020202020204" pitchFamily="34" charset="0"/>
                <a:cs typeface="Times New Roman" panose="02020603050405020304" pitchFamily="18" charset="0"/>
              </a:rPr>
              <a:t>.</a:t>
            </a:r>
            <a:endParaRPr lang="en-US" sz="1200" dirty="0">
              <a:effectLst/>
              <a:latin typeface="Euclidcirculara"/>
              <a:ea typeface="Aptos" panose="020B0004020202020204" pitchFamily="34" charset="0"/>
              <a:cs typeface="Times New Roman" panose="02020603050405020304" pitchFamily="18" charset="0"/>
            </a:endParaRPr>
          </a:p>
          <a:p>
            <a:pPr marL="342900" indent="-342900">
              <a:buFont typeface="Arial" panose="020B0604020202020204" pitchFamily="34" charset="0"/>
              <a:buChar char="•"/>
            </a:pPr>
            <a:r>
              <a:rPr lang="en-IL" sz="1200" dirty="0">
                <a:effectLst/>
                <a:latin typeface="Euclidcirculara"/>
                <a:ea typeface="Aptos" panose="020B0004020202020204" pitchFamily="34" charset="0"/>
              </a:rPr>
              <a:t>The system allows to add questions and answers by the teacher interface.</a:t>
            </a:r>
            <a:endParaRPr lang="en-US" sz="1200" dirty="0">
              <a:latin typeface="Euclidcirculara"/>
              <a:ea typeface="Aptos" panose="020B0004020202020204" pitchFamily="34" charset="0"/>
              <a:cs typeface="Times New Roman" panose="02020603050405020304" pitchFamily="18" charset="0"/>
            </a:endParaRPr>
          </a:p>
          <a:p>
            <a:pPr marL="342900" indent="-342900">
              <a:buFont typeface="Arial" panose="020B0604020202020204" pitchFamily="34" charset="0"/>
              <a:buChar char="•"/>
            </a:pPr>
            <a:r>
              <a:rPr lang="en-IL" sz="1200" dirty="0">
                <a:effectLst/>
                <a:latin typeface="Euclidcirculara"/>
                <a:ea typeface="Aptos" panose="020B0004020202020204" pitchFamily="34" charset="0"/>
              </a:rPr>
              <a:t>The system allows student to answer and submit answers for teacher assignment</a:t>
            </a:r>
            <a:r>
              <a:rPr lang="en-US" sz="1200" dirty="0">
                <a:effectLst/>
                <a:latin typeface="Euclidcirculara"/>
                <a:ea typeface="Aptos" panose="020B0004020202020204" pitchFamily="34" charset="0"/>
                <a:cs typeface="Times New Roman" panose="02020603050405020304" pitchFamily="18" charset="0"/>
              </a:rPr>
              <a:t>.</a:t>
            </a:r>
          </a:p>
          <a:p>
            <a:pPr marL="342900" indent="-342900">
              <a:buFont typeface="Arial" panose="020B0604020202020204" pitchFamily="34" charset="0"/>
              <a:buChar char="•"/>
            </a:pPr>
            <a:r>
              <a:rPr lang="en-IL" sz="1200" dirty="0">
                <a:effectLst/>
                <a:latin typeface="Euclidcirculara"/>
                <a:ea typeface="Aptos" panose="020B0004020202020204" pitchFamily="34" charset="0"/>
              </a:rPr>
              <a:t>The system allows automatic feedback of the grade of student assignments for the teacher.</a:t>
            </a:r>
            <a:endParaRPr lang="en-IL" sz="1200" dirty="0">
              <a:latin typeface="Euclidcirculara"/>
            </a:endParaRPr>
          </a:p>
        </p:txBody>
      </p:sp>
      <p:pic>
        <p:nvPicPr>
          <p:cNvPr id="15" name="Picture 2">
            <a:extLst>
              <a:ext uri="{FF2B5EF4-FFF2-40B4-BE49-F238E27FC236}">
                <a16:creationId xmlns:a16="http://schemas.microsoft.com/office/drawing/2014/main" id="{781BFFC1-8B49-F97A-61BE-D46A96B74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2008" y="2933052"/>
            <a:ext cx="2156460" cy="2156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000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a:extLst>
              <a:ext uri="{FF2B5EF4-FFF2-40B4-BE49-F238E27FC236}">
                <a16:creationId xmlns:a16="http://schemas.microsoft.com/office/drawing/2014/main" id="{61B1C329-92CD-A6EF-0690-EDBE92F1622C}"/>
              </a:ext>
            </a:extLst>
          </p:cNvPr>
          <p:cNvPicPr>
            <a:picLocks noChangeAspect="1"/>
          </p:cNvPicPr>
          <p:nvPr/>
        </p:nvPicPr>
        <p:blipFill>
          <a:blip r:embed="rId3"/>
          <a:stretch>
            <a:fillRect/>
          </a:stretch>
        </p:blipFill>
        <p:spPr>
          <a:xfrm>
            <a:off x="5954316" y="1861"/>
            <a:ext cx="3189684" cy="5141639"/>
          </a:xfrm>
          <a:prstGeom prst="rect">
            <a:avLst/>
          </a:prstGeom>
        </p:spPr>
      </p:pic>
      <p:sp>
        <p:nvSpPr>
          <p:cNvPr id="4" name="כותרת 1">
            <a:extLst>
              <a:ext uri="{FF2B5EF4-FFF2-40B4-BE49-F238E27FC236}">
                <a16:creationId xmlns:a16="http://schemas.microsoft.com/office/drawing/2014/main" id="{33E063D9-7473-4E4F-999F-181DEC7C756F}"/>
              </a:ext>
            </a:extLst>
          </p:cNvPr>
          <p:cNvSpPr txBox="1">
            <a:spLocks/>
          </p:cNvSpPr>
          <p:nvPr/>
        </p:nvSpPr>
        <p:spPr>
          <a:xfrm>
            <a:off x="181233" y="214678"/>
            <a:ext cx="5626443" cy="12187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1pPr>
            <a:lvl2pPr marR="0" lvl="1"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2pPr>
            <a:lvl3pPr marR="0" lvl="2"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3pPr>
            <a:lvl4pPr marR="0" lvl="3"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4pPr>
            <a:lvl5pPr marR="0" lvl="4"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5pPr>
            <a:lvl6pPr marR="0" lvl="5"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6pPr>
            <a:lvl7pPr marR="0" lvl="6"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7pPr>
            <a:lvl8pPr marR="0" lvl="7"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8pPr>
            <a:lvl9pPr marR="0" lvl="8"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9pPr>
          </a:lstStyle>
          <a:p>
            <a:pPr algn="ctr"/>
            <a:r>
              <a:rPr lang="en-US" sz="3600" b="1" dirty="0">
                <a:solidFill>
                  <a:srgbClr val="403CCF"/>
                </a:solidFill>
                <a:latin typeface="Libre Baskerville" pitchFamily="34" charset="0"/>
              </a:rPr>
              <a:t>Game Design Elements </a:t>
            </a:r>
          </a:p>
        </p:txBody>
      </p:sp>
      <p:pic>
        <p:nvPicPr>
          <p:cNvPr id="5" name="Image 2" descr="preencoded.png">
            <a:extLst>
              <a:ext uri="{FF2B5EF4-FFF2-40B4-BE49-F238E27FC236}">
                <a16:creationId xmlns:a16="http://schemas.microsoft.com/office/drawing/2014/main" id="{4ACDAAEA-2845-1E3F-7BE2-235B84C0945C}"/>
              </a:ext>
            </a:extLst>
          </p:cNvPr>
          <p:cNvPicPr>
            <a:picLocks noChangeAspect="1"/>
          </p:cNvPicPr>
          <p:nvPr/>
        </p:nvPicPr>
        <p:blipFill>
          <a:blip r:embed="rId4"/>
          <a:stretch>
            <a:fillRect/>
          </a:stretch>
        </p:blipFill>
        <p:spPr>
          <a:xfrm>
            <a:off x="924943" y="1506004"/>
            <a:ext cx="326901" cy="326901"/>
          </a:xfrm>
          <a:prstGeom prst="rect">
            <a:avLst/>
          </a:prstGeom>
        </p:spPr>
      </p:pic>
      <p:sp>
        <p:nvSpPr>
          <p:cNvPr id="6" name="Text 2">
            <a:extLst>
              <a:ext uri="{FF2B5EF4-FFF2-40B4-BE49-F238E27FC236}">
                <a16:creationId xmlns:a16="http://schemas.microsoft.com/office/drawing/2014/main" id="{8F062613-8FA2-C9A5-528D-78C16807C649}"/>
              </a:ext>
            </a:extLst>
          </p:cNvPr>
          <p:cNvSpPr/>
          <p:nvPr/>
        </p:nvSpPr>
        <p:spPr>
          <a:xfrm>
            <a:off x="924943" y="1905984"/>
            <a:ext cx="1716286" cy="326901"/>
          </a:xfrm>
          <a:prstGeom prst="rect">
            <a:avLst/>
          </a:prstGeom>
          <a:noFill/>
          <a:ln/>
        </p:spPr>
        <p:txBody>
          <a:bodyPr wrap="none" lIns="0" tIns="0" rIns="0" bIns="0" rtlCol="0" anchor="t"/>
          <a:lstStyle/>
          <a:p>
            <a:pPr>
              <a:lnSpc>
                <a:spcPts val="1688"/>
              </a:lnSpc>
            </a:pPr>
            <a:r>
              <a:rPr lang="en-US" sz="1344" b="1" dirty="0">
                <a:solidFill>
                  <a:srgbClr val="272525"/>
                </a:solidFill>
                <a:latin typeface="Petrona" pitchFamily="34" charset="0"/>
                <a:ea typeface="Petrona" pitchFamily="34" charset="-122"/>
                <a:cs typeface="Petrona" pitchFamily="34" charset="-120"/>
              </a:rPr>
              <a:t>Dopamine-Stimulating</a:t>
            </a:r>
          </a:p>
          <a:p>
            <a:pPr>
              <a:lnSpc>
                <a:spcPts val="1688"/>
              </a:lnSpc>
            </a:pPr>
            <a:r>
              <a:rPr lang="en-US" sz="1344" b="1" dirty="0">
                <a:solidFill>
                  <a:srgbClr val="272525"/>
                </a:solidFill>
                <a:latin typeface="Petrona" pitchFamily="34" charset="0"/>
                <a:ea typeface="Petrona" pitchFamily="34" charset="-122"/>
                <a:cs typeface="Petrona" pitchFamily="34" charset="-120"/>
              </a:rPr>
              <a:t>Gameplay</a:t>
            </a:r>
            <a:endParaRPr lang="en-US" sz="1344" dirty="0"/>
          </a:p>
        </p:txBody>
      </p:sp>
      <p:sp>
        <p:nvSpPr>
          <p:cNvPr id="7" name="Text 3">
            <a:extLst>
              <a:ext uri="{FF2B5EF4-FFF2-40B4-BE49-F238E27FC236}">
                <a16:creationId xmlns:a16="http://schemas.microsoft.com/office/drawing/2014/main" id="{6E192816-7B1A-339A-7EC0-54B9183579C5}"/>
              </a:ext>
            </a:extLst>
          </p:cNvPr>
          <p:cNvSpPr/>
          <p:nvPr/>
        </p:nvSpPr>
        <p:spPr>
          <a:xfrm>
            <a:off x="924943" y="2322447"/>
            <a:ext cx="2188962" cy="627534"/>
          </a:xfrm>
          <a:prstGeom prst="rect">
            <a:avLst/>
          </a:prstGeom>
          <a:noFill/>
          <a:ln/>
        </p:spPr>
        <p:txBody>
          <a:bodyPr wrap="square" lIns="0" tIns="0" rIns="0" bIns="0" rtlCol="0" anchor="t"/>
          <a:lstStyle/>
          <a:p>
            <a:pPr>
              <a:lnSpc>
                <a:spcPts val="1625"/>
              </a:lnSpc>
            </a:pPr>
            <a:r>
              <a:rPr lang="en-US" sz="1100" dirty="0">
                <a:latin typeface="Euclidcirculara"/>
                <a:ea typeface="Play"/>
                <a:cs typeface="Play"/>
                <a:sym typeface="Play"/>
              </a:rPr>
              <a:t>Our game will engage players with challenges like completing levels and provide immediate rewards such as points, badges, and in-game currency.</a:t>
            </a:r>
            <a:endParaRPr lang="en-US" sz="1100" dirty="0">
              <a:latin typeface="Euclidcirculara"/>
            </a:endParaRPr>
          </a:p>
        </p:txBody>
      </p:sp>
      <p:pic>
        <p:nvPicPr>
          <p:cNvPr id="8" name="Image 3" descr="preencoded.png">
            <a:extLst>
              <a:ext uri="{FF2B5EF4-FFF2-40B4-BE49-F238E27FC236}">
                <a16:creationId xmlns:a16="http://schemas.microsoft.com/office/drawing/2014/main" id="{45BACF02-58EE-3B30-BFA4-97452421BA22}"/>
              </a:ext>
            </a:extLst>
          </p:cNvPr>
          <p:cNvPicPr>
            <a:picLocks noChangeAspect="1"/>
          </p:cNvPicPr>
          <p:nvPr/>
        </p:nvPicPr>
        <p:blipFill>
          <a:blip r:embed="rId5"/>
          <a:stretch>
            <a:fillRect/>
          </a:stretch>
        </p:blipFill>
        <p:spPr>
          <a:xfrm>
            <a:off x="3513818" y="1506004"/>
            <a:ext cx="326901" cy="326901"/>
          </a:xfrm>
          <a:prstGeom prst="rect">
            <a:avLst/>
          </a:prstGeom>
        </p:spPr>
      </p:pic>
      <p:sp>
        <p:nvSpPr>
          <p:cNvPr id="9" name="Text 4">
            <a:extLst>
              <a:ext uri="{FF2B5EF4-FFF2-40B4-BE49-F238E27FC236}">
                <a16:creationId xmlns:a16="http://schemas.microsoft.com/office/drawing/2014/main" id="{D16CB5B6-ABBC-B8A4-4A12-76D9C9866D54}"/>
              </a:ext>
            </a:extLst>
          </p:cNvPr>
          <p:cNvSpPr/>
          <p:nvPr/>
        </p:nvSpPr>
        <p:spPr>
          <a:xfrm>
            <a:off x="3513818" y="1905984"/>
            <a:ext cx="1733104" cy="214461"/>
          </a:xfrm>
          <a:prstGeom prst="rect">
            <a:avLst/>
          </a:prstGeom>
          <a:noFill/>
          <a:ln/>
        </p:spPr>
        <p:txBody>
          <a:bodyPr wrap="none" lIns="0" tIns="0" rIns="0" bIns="0" rtlCol="0" anchor="t"/>
          <a:lstStyle/>
          <a:p>
            <a:pPr>
              <a:lnSpc>
                <a:spcPts val="1688"/>
              </a:lnSpc>
            </a:pPr>
            <a:r>
              <a:rPr lang="en-US" sz="1344" b="1" dirty="0">
                <a:solidFill>
                  <a:srgbClr val="272525"/>
                </a:solidFill>
                <a:latin typeface="Petrona" pitchFamily="34" charset="0"/>
                <a:ea typeface="Petrona" pitchFamily="34" charset="-122"/>
                <a:cs typeface="Petrona" pitchFamily="34" charset="-120"/>
              </a:rPr>
              <a:t>Cognitive Stimulation</a:t>
            </a:r>
            <a:endParaRPr lang="en-US" sz="1344" dirty="0"/>
          </a:p>
        </p:txBody>
      </p:sp>
      <p:sp>
        <p:nvSpPr>
          <p:cNvPr id="10" name="Text 5">
            <a:extLst>
              <a:ext uri="{FF2B5EF4-FFF2-40B4-BE49-F238E27FC236}">
                <a16:creationId xmlns:a16="http://schemas.microsoft.com/office/drawing/2014/main" id="{D1E4C54C-8FB4-3D37-23FE-F6705C82B99A}"/>
              </a:ext>
            </a:extLst>
          </p:cNvPr>
          <p:cNvSpPr/>
          <p:nvPr/>
        </p:nvSpPr>
        <p:spPr>
          <a:xfrm>
            <a:off x="3513818" y="2256543"/>
            <a:ext cx="2102421" cy="627534"/>
          </a:xfrm>
          <a:prstGeom prst="rect">
            <a:avLst/>
          </a:prstGeom>
          <a:noFill/>
          <a:ln/>
        </p:spPr>
        <p:txBody>
          <a:bodyPr wrap="square" lIns="0" tIns="0" rIns="0" bIns="0" rtlCol="0" anchor="t"/>
          <a:lstStyle/>
          <a:p>
            <a:pPr>
              <a:lnSpc>
                <a:spcPts val="1625"/>
              </a:lnSpc>
            </a:pPr>
            <a:r>
              <a:rPr lang="en-US" sz="1100" dirty="0">
                <a:solidFill>
                  <a:srgbClr val="272525"/>
                </a:solidFill>
                <a:latin typeface="Euclidcirculara"/>
                <a:ea typeface="Inter" pitchFamily="34" charset="-122"/>
                <a:cs typeface="Inter" pitchFamily="34" charset="-120"/>
              </a:rPr>
              <a:t>Our game will set short-term goals like finishing tasks within a time limit. Create long-term goals such as reaching higher levels.</a:t>
            </a:r>
          </a:p>
        </p:txBody>
      </p:sp>
      <p:pic>
        <p:nvPicPr>
          <p:cNvPr id="11" name="Image 4" descr="preencoded.png">
            <a:extLst>
              <a:ext uri="{FF2B5EF4-FFF2-40B4-BE49-F238E27FC236}">
                <a16:creationId xmlns:a16="http://schemas.microsoft.com/office/drawing/2014/main" id="{BA15D09A-F17A-6226-17B5-B508DF8B10DC}"/>
              </a:ext>
            </a:extLst>
          </p:cNvPr>
          <p:cNvPicPr>
            <a:picLocks noChangeAspect="1"/>
          </p:cNvPicPr>
          <p:nvPr/>
        </p:nvPicPr>
        <p:blipFill>
          <a:blip r:embed="rId6"/>
          <a:stretch>
            <a:fillRect/>
          </a:stretch>
        </p:blipFill>
        <p:spPr>
          <a:xfrm>
            <a:off x="924943" y="3210410"/>
            <a:ext cx="326901" cy="326901"/>
          </a:xfrm>
          <a:prstGeom prst="rect">
            <a:avLst/>
          </a:prstGeom>
        </p:spPr>
      </p:pic>
      <p:sp>
        <p:nvSpPr>
          <p:cNvPr id="12" name="Text 6">
            <a:extLst>
              <a:ext uri="{FF2B5EF4-FFF2-40B4-BE49-F238E27FC236}">
                <a16:creationId xmlns:a16="http://schemas.microsoft.com/office/drawing/2014/main" id="{0AD5AAE0-552E-C3EE-7A05-B98299016732}"/>
              </a:ext>
            </a:extLst>
          </p:cNvPr>
          <p:cNvSpPr/>
          <p:nvPr/>
        </p:nvSpPr>
        <p:spPr>
          <a:xfrm>
            <a:off x="924943" y="3626867"/>
            <a:ext cx="1716286" cy="214461"/>
          </a:xfrm>
          <a:prstGeom prst="rect">
            <a:avLst/>
          </a:prstGeom>
          <a:noFill/>
          <a:ln/>
        </p:spPr>
        <p:txBody>
          <a:bodyPr wrap="none" lIns="0" tIns="0" rIns="0" bIns="0" rtlCol="0" anchor="t"/>
          <a:lstStyle/>
          <a:p>
            <a:pPr>
              <a:lnSpc>
                <a:spcPts val="1688"/>
              </a:lnSpc>
            </a:pPr>
            <a:r>
              <a:rPr lang="en-US" sz="1344" b="1" dirty="0">
                <a:solidFill>
                  <a:srgbClr val="272525"/>
                </a:solidFill>
                <a:latin typeface="Petrona" pitchFamily="34" charset="0"/>
                <a:ea typeface="Petrona" pitchFamily="34" charset="-122"/>
                <a:cs typeface="Petrona" pitchFamily="34" charset="-120"/>
              </a:rPr>
              <a:t>Reward System</a:t>
            </a:r>
            <a:endParaRPr lang="en-US" sz="1344" dirty="0"/>
          </a:p>
        </p:txBody>
      </p:sp>
      <p:sp>
        <p:nvSpPr>
          <p:cNvPr id="13" name="Text 7">
            <a:extLst>
              <a:ext uri="{FF2B5EF4-FFF2-40B4-BE49-F238E27FC236}">
                <a16:creationId xmlns:a16="http://schemas.microsoft.com/office/drawing/2014/main" id="{4A03AFAA-C1FA-C928-7BFB-1813853362B3}"/>
              </a:ext>
            </a:extLst>
          </p:cNvPr>
          <p:cNvSpPr/>
          <p:nvPr/>
        </p:nvSpPr>
        <p:spPr>
          <a:xfrm>
            <a:off x="924943" y="3944474"/>
            <a:ext cx="2102421" cy="418356"/>
          </a:xfrm>
          <a:prstGeom prst="rect">
            <a:avLst/>
          </a:prstGeom>
          <a:noFill/>
          <a:ln/>
        </p:spPr>
        <p:txBody>
          <a:bodyPr wrap="square" lIns="0" tIns="0" rIns="0" bIns="0" rtlCol="0" anchor="t"/>
          <a:lstStyle/>
          <a:p>
            <a:pPr>
              <a:lnSpc>
                <a:spcPts val="1625"/>
              </a:lnSpc>
            </a:pPr>
            <a:r>
              <a:rPr lang="en-US" sz="1100" dirty="0">
                <a:solidFill>
                  <a:srgbClr val="272525"/>
                </a:solidFill>
                <a:latin typeface="Euclidcirculara"/>
                <a:ea typeface="Inter" pitchFamily="34" charset="-122"/>
              </a:rPr>
              <a:t>Our game will give instant rewards and updates. Parents will get notifications about their child’s progress and achievements.</a:t>
            </a:r>
          </a:p>
        </p:txBody>
      </p:sp>
      <p:sp>
        <p:nvSpPr>
          <p:cNvPr id="15" name="Text 8">
            <a:extLst>
              <a:ext uri="{FF2B5EF4-FFF2-40B4-BE49-F238E27FC236}">
                <a16:creationId xmlns:a16="http://schemas.microsoft.com/office/drawing/2014/main" id="{6F5340EF-243F-33B3-9985-4DDB87F9CA4F}"/>
              </a:ext>
            </a:extLst>
          </p:cNvPr>
          <p:cNvSpPr/>
          <p:nvPr/>
        </p:nvSpPr>
        <p:spPr>
          <a:xfrm>
            <a:off x="3513818" y="3626867"/>
            <a:ext cx="1716286" cy="214461"/>
          </a:xfrm>
          <a:prstGeom prst="rect">
            <a:avLst/>
          </a:prstGeom>
          <a:noFill/>
          <a:ln/>
        </p:spPr>
        <p:txBody>
          <a:bodyPr wrap="none" lIns="0" tIns="0" rIns="0" bIns="0" rtlCol="0" anchor="t"/>
          <a:lstStyle/>
          <a:p>
            <a:pPr>
              <a:lnSpc>
                <a:spcPts val="1688"/>
              </a:lnSpc>
            </a:pPr>
            <a:r>
              <a:rPr lang="en-US" sz="1344" b="1" dirty="0">
                <a:solidFill>
                  <a:srgbClr val="272525"/>
                </a:solidFill>
                <a:latin typeface="Petrona" pitchFamily="34" charset="0"/>
                <a:ea typeface="Petrona" pitchFamily="34" charset="-122"/>
                <a:cs typeface="Petrona" pitchFamily="34" charset="-120"/>
              </a:rPr>
              <a:t>Physical Activities</a:t>
            </a:r>
            <a:endParaRPr lang="en-US" sz="1344" dirty="0"/>
          </a:p>
        </p:txBody>
      </p:sp>
      <p:sp>
        <p:nvSpPr>
          <p:cNvPr id="16" name="Text 9">
            <a:extLst>
              <a:ext uri="{FF2B5EF4-FFF2-40B4-BE49-F238E27FC236}">
                <a16:creationId xmlns:a16="http://schemas.microsoft.com/office/drawing/2014/main" id="{D892CB55-3974-1056-424D-EA17EF9D95E7}"/>
              </a:ext>
            </a:extLst>
          </p:cNvPr>
          <p:cNvSpPr/>
          <p:nvPr/>
        </p:nvSpPr>
        <p:spPr>
          <a:xfrm>
            <a:off x="3513818" y="3944474"/>
            <a:ext cx="2102421" cy="689072"/>
          </a:xfrm>
          <a:prstGeom prst="rect">
            <a:avLst/>
          </a:prstGeom>
          <a:noFill/>
          <a:ln/>
        </p:spPr>
        <p:txBody>
          <a:bodyPr wrap="square" lIns="0" tIns="0" rIns="0" bIns="0" rtlCol="0" anchor="t"/>
          <a:lstStyle/>
          <a:p>
            <a:pPr>
              <a:lnSpc>
                <a:spcPts val="1625"/>
              </a:lnSpc>
            </a:pPr>
            <a:r>
              <a:rPr lang="en-US" sz="1100" dirty="0">
                <a:solidFill>
                  <a:srgbClr val="272525"/>
                </a:solidFill>
                <a:latin typeface="Euclidcirculara"/>
                <a:ea typeface="Inter" pitchFamily="34" charset="-122"/>
                <a:cs typeface="Inter" pitchFamily="34" charset="-120"/>
              </a:rPr>
              <a:t>Our game will Incorporate physical actions, like jumping or moving around, to keep players active and engaged.</a:t>
            </a:r>
            <a:endParaRPr lang="en-US" sz="1100" dirty="0">
              <a:latin typeface="Euclidcirculara"/>
            </a:endParaRPr>
          </a:p>
        </p:txBody>
      </p:sp>
      <p:pic>
        <p:nvPicPr>
          <p:cNvPr id="17" name="Image 5" descr="preencoded.png">
            <a:extLst>
              <a:ext uri="{FF2B5EF4-FFF2-40B4-BE49-F238E27FC236}">
                <a16:creationId xmlns:a16="http://schemas.microsoft.com/office/drawing/2014/main" id="{E75D1EC0-A390-B51C-87FD-C9CCC0A5EF41}"/>
              </a:ext>
            </a:extLst>
          </p:cNvPr>
          <p:cNvPicPr>
            <a:picLocks noChangeAspect="1"/>
          </p:cNvPicPr>
          <p:nvPr/>
        </p:nvPicPr>
        <p:blipFill>
          <a:blip r:embed="rId7"/>
          <a:stretch>
            <a:fillRect/>
          </a:stretch>
        </p:blipFill>
        <p:spPr>
          <a:xfrm>
            <a:off x="3489113" y="3210410"/>
            <a:ext cx="351606" cy="351606"/>
          </a:xfrm>
          <a:prstGeom prst="rect">
            <a:avLst/>
          </a:prstGeom>
        </p:spPr>
      </p:pic>
      <p:pic>
        <p:nvPicPr>
          <p:cNvPr id="4098" name="Picture 2" descr="Hebrew Icons - Free SVG &amp; PNG Hebrew Images - Noun Project">
            <a:extLst>
              <a:ext uri="{FF2B5EF4-FFF2-40B4-BE49-F238E27FC236}">
                <a16:creationId xmlns:a16="http://schemas.microsoft.com/office/drawing/2014/main" id="{E5CFB841-8369-50DE-4415-E90359C404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6973" y="930375"/>
            <a:ext cx="399997" cy="399997"/>
          </a:xfrm>
          <a:prstGeom prst="rect">
            <a:avLst/>
          </a:prstGeom>
          <a:noFill/>
          <a:extLst>
            <a:ext uri="{909E8E84-426E-40DD-AFC4-6F175D3DCCD1}">
              <a14:hiddenFill xmlns:a14="http://schemas.microsoft.com/office/drawing/2010/main">
                <a:solidFill>
                  <a:srgbClr val="FFFFFF"/>
                </a:solidFill>
              </a14:hiddenFill>
            </a:ext>
          </a:extLst>
        </p:spPr>
      </p:pic>
      <p:pic>
        <p:nvPicPr>
          <p:cNvPr id="14" name="תמונה 13">
            <a:extLst>
              <a:ext uri="{FF2B5EF4-FFF2-40B4-BE49-F238E27FC236}">
                <a16:creationId xmlns:a16="http://schemas.microsoft.com/office/drawing/2014/main" id="{08737068-BED1-B6E4-3112-690CA7C8215E}"/>
              </a:ext>
            </a:extLst>
          </p:cNvPr>
          <p:cNvPicPr>
            <a:picLocks noChangeAspect="1"/>
          </p:cNvPicPr>
          <p:nvPr/>
        </p:nvPicPr>
        <p:blipFill>
          <a:blip r:embed="rId9"/>
          <a:stretch>
            <a:fillRect/>
          </a:stretch>
        </p:blipFill>
        <p:spPr>
          <a:xfrm>
            <a:off x="4903133" y="937260"/>
            <a:ext cx="533840" cy="376115"/>
          </a:xfrm>
          <a:prstGeom prst="rect">
            <a:avLst/>
          </a:prstGeom>
        </p:spPr>
      </p:pic>
    </p:spTree>
    <p:extLst>
      <p:ext uri="{BB962C8B-B14F-4D97-AF65-F5344CB8AC3E}">
        <p14:creationId xmlns:p14="http://schemas.microsoft.com/office/powerpoint/2010/main" val="2614590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כותרת 1">
            <a:extLst>
              <a:ext uri="{FF2B5EF4-FFF2-40B4-BE49-F238E27FC236}">
                <a16:creationId xmlns:a16="http://schemas.microsoft.com/office/drawing/2014/main" id="{1D0EB3F7-BB77-BA20-73D5-611D0FFD9AF5}"/>
              </a:ext>
            </a:extLst>
          </p:cNvPr>
          <p:cNvSpPr>
            <a:spLocks noGrp="1"/>
          </p:cNvSpPr>
          <p:nvPr>
            <p:ph type="title"/>
          </p:nvPr>
        </p:nvSpPr>
        <p:spPr>
          <a:xfrm>
            <a:off x="720000" y="539400"/>
            <a:ext cx="7704000" cy="572700"/>
          </a:xfrm>
        </p:spPr>
        <p:txBody>
          <a:bodyPr/>
          <a:lstStyle/>
          <a:p>
            <a:pPr algn="ctr"/>
            <a:r>
              <a:rPr lang="en" sz="3000" b="1" dirty="0">
                <a:solidFill>
                  <a:srgbClr val="403CCF"/>
                </a:solidFill>
                <a:latin typeface="Libre Baskerville" pitchFamily="34" charset="0"/>
                <a:sym typeface="Karla"/>
              </a:rPr>
              <a:t>Table of Contents</a:t>
            </a:r>
            <a:endParaRPr lang="en-IL" sz="3000" b="1" dirty="0">
              <a:solidFill>
                <a:srgbClr val="403CCF"/>
              </a:solidFill>
              <a:latin typeface="Libre Baskerville" pitchFamily="34" charset="0"/>
              <a:sym typeface="Karla"/>
            </a:endParaRPr>
          </a:p>
        </p:txBody>
      </p:sp>
      <p:grpSp>
        <p:nvGrpSpPr>
          <p:cNvPr id="24" name="קבוצה 23">
            <a:extLst>
              <a:ext uri="{FF2B5EF4-FFF2-40B4-BE49-F238E27FC236}">
                <a16:creationId xmlns:a16="http://schemas.microsoft.com/office/drawing/2014/main" id="{A38D95D7-F9D4-513D-85AE-2707D1BF8D0C}"/>
              </a:ext>
            </a:extLst>
          </p:cNvPr>
          <p:cNvGrpSpPr/>
          <p:nvPr/>
        </p:nvGrpSpPr>
        <p:grpSpPr>
          <a:xfrm>
            <a:off x="1034748" y="1516963"/>
            <a:ext cx="7656579" cy="2870410"/>
            <a:chOff x="1034748" y="1516963"/>
            <a:chExt cx="7656579" cy="2870410"/>
          </a:xfrm>
        </p:grpSpPr>
        <p:sp>
          <p:nvSpPr>
            <p:cNvPr id="25" name="כותרת 33">
              <a:extLst>
                <a:ext uri="{FF2B5EF4-FFF2-40B4-BE49-F238E27FC236}">
                  <a16:creationId xmlns:a16="http://schemas.microsoft.com/office/drawing/2014/main" id="{F054896F-3BC3-55C2-EDE8-9BF96BB1FF55}"/>
                </a:ext>
              </a:extLst>
            </p:cNvPr>
            <p:cNvSpPr>
              <a:spLocks noGrp="1"/>
            </p:cNvSpPr>
            <p:nvPr>
              <p:ph type="title" idx="2"/>
            </p:nvPr>
          </p:nvSpPr>
          <p:spPr>
            <a:xfrm>
              <a:off x="1034748" y="1549875"/>
              <a:ext cx="906600" cy="527700"/>
            </a:xfrm>
            <a:ln w="28575"/>
          </p:spPr>
          <p:txBody>
            <a:bodyPr/>
            <a:lstStyle/>
            <a:p>
              <a:r>
                <a:rPr lang="en" sz="2400" dirty="0"/>
                <a:t>01</a:t>
              </a:r>
              <a:endParaRPr lang="en-IL" sz="2800" dirty="0"/>
            </a:p>
          </p:txBody>
        </p:sp>
        <p:sp>
          <p:nvSpPr>
            <p:cNvPr id="26" name="כותרת 35">
              <a:extLst>
                <a:ext uri="{FF2B5EF4-FFF2-40B4-BE49-F238E27FC236}">
                  <a16:creationId xmlns:a16="http://schemas.microsoft.com/office/drawing/2014/main" id="{8C0EA813-49FF-5FC4-EADF-E7381010D03B}"/>
                </a:ext>
              </a:extLst>
            </p:cNvPr>
            <p:cNvSpPr>
              <a:spLocks noGrp="1"/>
            </p:cNvSpPr>
            <p:nvPr>
              <p:ph type="title" idx="3"/>
            </p:nvPr>
          </p:nvSpPr>
          <p:spPr>
            <a:xfrm>
              <a:off x="1034748" y="3859673"/>
              <a:ext cx="906600" cy="527700"/>
            </a:xfrm>
            <a:ln w="28575"/>
          </p:spPr>
          <p:txBody>
            <a:bodyPr/>
            <a:lstStyle/>
            <a:p>
              <a:pPr algn="ctr"/>
              <a:r>
                <a:rPr lang="en" sz="2400" b="1" dirty="0">
                  <a:solidFill>
                    <a:schemeClr val="dk1"/>
                  </a:solidFill>
                  <a:latin typeface="Chakra Petch"/>
                </a:rPr>
                <a:t>03</a:t>
              </a:r>
              <a:endParaRPr lang="en-IL" sz="2400" b="1" dirty="0">
                <a:solidFill>
                  <a:schemeClr val="dk1"/>
                </a:solidFill>
                <a:latin typeface="Chakra Petch"/>
              </a:endParaRPr>
            </a:p>
          </p:txBody>
        </p:sp>
        <p:sp>
          <p:nvSpPr>
            <p:cNvPr id="27" name="כותרת 37">
              <a:extLst>
                <a:ext uri="{FF2B5EF4-FFF2-40B4-BE49-F238E27FC236}">
                  <a16:creationId xmlns:a16="http://schemas.microsoft.com/office/drawing/2014/main" id="{925E0A50-E6B9-D903-FB0F-55A49980E868}"/>
                </a:ext>
              </a:extLst>
            </p:cNvPr>
            <p:cNvSpPr>
              <a:spLocks noGrp="1"/>
            </p:cNvSpPr>
            <p:nvPr>
              <p:ph type="title" idx="4"/>
            </p:nvPr>
          </p:nvSpPr>
          <p:spPr>
            <a:xfrm>
              <a:off x="1034748" y="2735758"/>
              <a:ext cx="906600" cy="527700"/>
            </a:xfrm>
            <a:ln w="28575"/>
          </p:spPr>
          <p:txBody>
            <a:bodyPr/>
            <a:lstStyle/>
            <a:p>
              <a:pPr algn="ctr"/>
              <a:r>
                <a:rPr lang="en" sz="2400" b="1" dirty="0">
                  <a:solidFill>
                    <a:schemeClr val="dk1"/>
                  </a:solidFill>
                  <a:latin typeface="Chakra Petch"/>
                  <a:sym typeface="Chakra Petch"/>
                </a:rPr>
                <a:t>02</a:t>
              </a:r>
              <a:endParaRPr lang="en-IL" sz="2400" b="1" dirty="0">
                <a:solidFill>
                  <a:schemeClr val="dk1"/>
                </a:solidFill>
                <a:latin typeface="Chakra Petch"/>
                <a:sym typeface="Chakra Petch"/>
              </a:endParaRPr>
            </a:p>
          </p:txBody>
        </p:sp>
        <p:sp>
          <p:nvSpPr>
            <p:cNvPr id="28" name="כותרת 39">
              <a:extLst>
                <a:ext uri="{FF2B5EF4-FFF2-40B4-BE49-F238E27FC236}">
                  <a16:creationId xmlns:a16="http://schemas.microsoft.com/office/drawing/2014/main" id="{6A0EE6E7-6B04-C670-463F-67F6D61F76CB}"/>
                </a:ext>
              </a:extLst>
            </p:cNvPr>
            <p:cNvSpPr>
              <a:spLocks noGrp="1"/>
            </p:cNvSpPr>
            <p:nvPr>
              <p:ph type="title" idx="5"/>
            </p:nvPr>
          </p:nvSpPr>
          <p:spPr>
            <a:xfrm>
              <a:off x="4938913" y="1565373"/>
              <a:ext cx="906600" cy="527700"/>
            </a:xfrm>
            <a:ln w="28575"/>
          </p:spPr>
          <p:txBody>
            <a:bodyPr/>
            <a:lstStyle/>
            <a:p>
              <a:pPr algn="ctr"/>
              <a:r>
                <a:rPr lang="en" sz="2400" b="1" dirty="0">
                  <a:solidFill>
                    <a:schemeClr val="dk1"/>
                  </a:solidFill>
                  <a:latin typeface="Chakra Petch"/>
                </a:rPr>
                <a:t>04</a:t>
              </a:r>
              <a:endParaRPr lang="en-IL" sz="2400" b="1" dirty="0">
                <a:solidFill>
                  <a:schemeClr val="dk1"/>
                </a:solidFill>
                <a:latin typeface="Chakra Petch"/>
              </a:endParaRPr>
            </a:p>
          </p:txBody>
        </p:sp>
        <p:sp>
          <p:nvSpPr>
            <p:cNvPr id="29" name="כותרת משנה 41">
              <a:extLst>
                <a:ext uri="{FF2B5EF4-FFF2-40B4-BE49-F238E27FC236}">
                  <a16:creationId xmlns:a16="http://schemas.microsoft.com/office/drawing/2014/main" id="{1B7534CE-85A6-B01B-42C9-66AD62A52AB8}"/>
                </a:ext>
              </a:extLst>
            </p:cNvPr>
            <p:cNvSpPr>
              <a:spLocks noGrp="1"/>
            </p:cNvSpPr>
            <p:nvPr>
              <p:ph type="subTitle" idx="1"/>
            </p:nvPr>
          </p:nvSpPr>
          <p:spPr>
            <a:xfrm>
              <a:off x="1883547" y="1549875"/>
              <a:ext cx="2327100" cy="527700"/>
            </a:xfrm>
            <a:ln w="28575"/>
          </p:spPr>
          <p:txBody>
            <a:bodyPr/>
            <a:lstStyle/>
            <a:p>
              <a:r>
                <a:rPr lang="en-US" sz="2100" dirty="0">
                  <a:solidFill>
                    <a:schemeClr val="tx1"/>
                  </a:solidFill>
                  <a:latin typeface="Libre Baskerville" pitchFamily="34" charset="0"/>
                  <a:ea typeface="Libre Baskerville" pitchFamily="34" charset="-122"/>
                  <a:cs typeface="Libre Baskerville" pitchFamily="34" charset="-120"/>
                </a:rPr>
                <a:t>Introduction</a:t>
              </a:r>
              <a:endParaRPr lang="en-US" dirty="0">
                <a:solidFill>
                  <a:schemeClr val="tx1"/>
                </a:solidFill>
              </a:endParaRPr>
            </a:p>
          </p:txBody>
        </p:sp>
        <p:sp>
          <p:nvSpPr>
            <p:cNvPr id="30" name="כותרת משנה 43">
              <a:extLst>
                <a:ext uri="{FF2B5EF4-FFF2-40B4-BE49-F238E27FC236}">
                  <a16:creationId xmlns:a16="http://schemas.microsoft.com/office/drawing/2014/main" id="{64DE6DBD-CF92-16A0-1D24-6B1518611401}"/>
                </a:ext>
              </a:extLst>
            </p:cNvPr>
            <p:cNvSpPr>
              <a:spLocks noGrp="1"/>
            </p:cNvSpPr>
            <p:nvPr>
              <p:ph type="subTitle" idx="6"/>
            </p:nvPr>
          </p:nvSpPr>
          <p:spPr>
            <a:xfrm>
              <a:off x="1878047" y="2697013"/>
              <a:ext cx="2693953" cy="527700"/>
            </a:xfrm>
            <a:ln w="28575"/>
          </p:spPr>
          <p:txBody>
            <a:bodyPr/>
            <a:lstStyle/>
            <a:p>
              <a:r>
                <a:rPr lang="en-US" sz="2100" dirty="0">
                  <a:solidFill>
                    <a:schemeClr val="tx1"/>
                  </a:solidFill>
                  <a:latin typeface="Libre Baskerville" pitchFamily="34" charset="0"/>
                  <a:ea typeface="Libre Baskerville" pitchFamily="34" charset="-122"/>
                  <a:cs typeface="Libre Baskerville" pitchFamily="34" charset="-120"/>
                </a:rPr>
                <a:t>Project Goals</a:t>
              </a:r>
              <a:endParaRPr lang="en-US" sz="2100" dirty="0">
                <a:solidFill>
                  <a:schemeClr val="tx1"/>
                </a:solidFill>
                <a:latin typeface="Libre Baskerville" pitchFamily="34" charset="0"/>
              </a:endParaRPr>
            </a:p>
          </p:txBody>
        </p:sp>
        <p:sp>
          <p:nvSpPr>
            <p:cNvPr id="31" name="כותרת משנה 45">
              <a:extLst>
                <a:ext uri="{FF2B5EF4-FFF2-40B4-BE49-F238E27FC236}">
                  <a16:creationId xmlns:a16="http://schemas.microsoft.com/office/drawing/2014/main" id="{23C53CE6-5CCF-1CCC-1FC2-1316364B48D6}"/>
                </a:ext>
              </a:extLst>
            </p:cNvPr>
            <p:cNvSpPr>
              <a:spLocks noGrp="1"/>
            </p:cNvSpPr>
            <p:nvPr>
              <p:ph type="subTitle" idx="7"/>
            </p:nvPr>
          </p:nvSpPr>
          <p:spPr>
            <a:xfrm>
              <a:off x="1883547" y="3844175"/>
              <a:ext cx="2327100" cy="527700"/>
            </a:xfrm>
            <a:ln w="28575"/>
          </p:spPr>
          <p:txBody>
            <a:bodyPr/>
            <a:lstStyle/>
            <a:p>
              <a:r>
                <a:rPr lang="en-US" sz="2000" dirty="0">
                  <a:solidFill>
                    <a:schemeClr val="tx1"/>
                  </a:solidFill>
                  <a:latin typeface="Libre Baskerville" pitchFamily="34" charset="0"/>
                  <a:ea typeface="Libre Baskerville" pitchFamily="34" charset="-122"/>
                  <a:cs typeface="Libre Baskerville" pitchFamily="34" charset="-120"/>
                </a:rPr>
                <a:t>Research Insights</a:t>
              </a:r>
              <a:endParaRPr lang="en-US" dirty="0"/>
            </a:p>
          </p:txBody>
        </p:sp>
        <p:sp>
          <p:nvSpPr>
            <p:cNvPr id="32" name="כותרת משנה 47">
              <a:extLst>
                <a:ext uri="{FF2B5EF4-FFF2-40B4-BE49-F238E27FC236}">
                  <a16:creationId xmlns:a16="http://schemas.microsoft.com/office/drawing/2014/main" id="{9CA49E06-0623-4387-EE36-FDC24973A308}"/>
                </a:ext>
              </a:extLst>
            </p:cNvPr>
            <p:cNvSpPr>
              <a:spLocks noGrp="1"/>
            </p:cNvSpPr>
            <p:nvPr>
              <p:ph type="subTitle" idx="8"/>
            </p:nvPr>
          </p:nvSpPr>
          <p:spPr>
            <a:xfrm>
              <a:off x="5788222" y="1549875"/>
              <a:ext cx="2635778" cy="527700"/>
            </a:xfrm>
            <a:ln w="28575"/>
          </p:spPr>
          <p:txBody>
            <a:bodyPr/>
            <a:lstStyle/>
            <a:p>
              <a:r>
                <a:rPr lang="en-US" sz="2400" dirty="0">
                  <a:solidFill>
                    <a:schemeClr val="tx1"/>
                  </a:solidFill>
                  <a:latin typeface="Libre Baskerville" pitchFamily="34" charset="0"/>
                  <a:ea typeface="Libre Baskerville" pitchFamily="34" charset="-122"/>
                  <a:cs typeface="Libre Baskerville" pitchFamily="34" charset="-120"/>
                </a:rPr>
                <a:t>Engineering Process</a:t>
              </a:r>
              <a:r>
                <a:rPr lang="en-US" dirty="0"/>
                <a:t> </a:t>
              </a:r>
            </a:p>
          </p:txBody>
        </p:sp>
        <p:sp>
          <p:nvSpPr>
            <p:cNvPr id="33" name="כותרת 49">
              <a:extLst>
                <a:ext uri="{FF2B5EF4-FFF2-40B4-BE49-F238E27FC236}">
                  <a16:creationId xmlns:a16="http://schemas.microsoft.com/office/drawing/2014/main" id="{FF8ABCC4-04F1-F851-E2F5-5E4CF34CEE98}"/>
                </a:ext>
              </a:extLst>
            </p:cNvPr>
            <p:cNvSpPr>
              <a:spLocks noGrp="1"/>
            </p:cNvSpPr>
            <p:nvPr>
              <p:ph type="title" idx="9"/>
            </p:nvPr>
          </p:nvSpPr>
          <p:spPr>
            <a:xfrm>
              <a:off x="4938913" y="3859673"/>
              <a:ext cx="906600" cy="527700"/>
            </a:xfrm>
            <a:ln w="28575"/>
          </p:spPr>
          <p:txBody>
            <a:bodyPr/>
            <a:lstStyle/>
            <a:p>
              <a:pPr algn="ctr"/>
              <a:r>
                <a:rPr lang="en" sz="2400" b="1" dirty="0">
                  <a:solidFill>
                    <a:schemeClr val="dk1"/>
                  </a:solidFill>
                  <a:latin typeface="Chakra Petch"/>
                </a:rPr>
                <a:t>06</a:t>
              </a:r>
              <a:endParaRPr lang="en-IL" sz="2400" b="1" dirty="0">
                <a:solidFill>
                  <a:schemeClr val="dk1"/>
                </a:solidFill>
                <a:latin typeface="Chakra Petch"/>
              </a:endParaRPr>
            </a:p>
          </p:txBody>
        </p:sp>
        <p:sp>
          <p:nvSpPr>
            <p:cNvPr id="34" name="כותרת משנה 51">
              <a:extLst>
                <a:ext uri="{FF2B5EF4-FFF2-40B4-BE49-F238E27FC236}">
                  <a16:creationId xmlns:a16="http://schemas.microsoft.com/office/drawing/2014/main" id="{BFFF21FD-B6CC-7534-50D6-DF50C2B33E96}"/>
                </a:ext>
              </a:extLst>
            </p:cNvPr>
            <p:cNvSpPr>
              <a:spLocks noGrp="1"/>
            </p:cNvSpPr>
            <p:nvPr>
              <p:ph type="subTitle" idx="13"/>
            </p:nvPr>
          </p:nvSpPr>
          <p:spPr>
            <a:xfrm>
              <a:off x="5788221" y="3844175"/>
              <a:ext cx="2903106" cy="527700"/>
            </a:xfrm>
            <a:ln w="28575"/>
          </p:spPr>
          <p:txBody>
            <a:bodyPr/>
            <a:lstStyle/>
            <a:p>
              <a:r>
                <a:rPr lang="en-US" sz="2400" dirty="0">
                  <a:solidFill>
                    <a:schemeClr val="tx1"/>
                  </a:solidFill>
                  <a:latin typeface="Libre Baskerville" pitchFamily="34" charset="0"/>
                </a:rPr>
                <a:t>Conclusions</a:t>
              </a:r>
              <a:endParaRPr lang="en-US" sz="2100" dirty="0">
                <a:solidFill>
                  <a:schemeClr val="tx1"/>
                </a:solidFill>
                <a:latin typeface="Libre Baskerville" pitchFamily="34" charset="0"/>
              </a:endParaRPr>
            </a:p>
          </p:txBody>
        </p:sp>
        <p:sp>
          <p:nvSpPr>
            <p:cNvPr id="35" name="כותרת 53">
              <a:extLst>
                <a:ext uri="{FF2B5EF4-FFF2-40B4-BE49-F238E27FC236}">
                  <a16:creationId xmlns:a16="http://schemas.microsoft.com/office/drawing/2014/main" id="{DFF48CA9-BCF6-34DD-D74E-3836FDB986EA}"/>
                </a:ext>
              </a:extLst>
            </p:cNvPr>
            <p:cNvSpPr>
              <a:spLocks noGrp="1"/>
            </p:cNvSpPr>
            <p:nvPr>
              <p:ph type="title" idx="14"/>
            </p:nvPr>
          </p:nvSpPr>
          <p:spPr>
            <a:xfrm>
              <a:off x="4938913" y="2735770"/>
              <a:ext cx="906600" cy="527700"/>
            </a:xfrm>
            <a:ln w="28575"/>
          </p:spPr>
          <p:txBody>
            <a:bodyPr/>
            <a:lstStyle/>
            <a:p>
              <a:pPr algn="ctr"/>
              <a:r>
                <a:rPr lang="en" sz="2400" b="1" dirty="0">
                  <a:solidFill>
                    <a:schemeClr val="dk1"/>
                  </a:solidFill>
                  <a:latin typeface="Chakra Petch"/>
                </a:rPr>
                <a:t>05</a:t>
              </a:r>
              <a:endParaRPr lang="en-IL" sz="2400" b="1" dirty="0">
                <a:solidFill>
                  <a:schemeClr val="dk1"/>
                </a:solidFill>
                <a:latin typeface="Chakra Petch"/>
              </a:endParaRPr>
            </a:p>
          </p:txBody>
        </p:sp>
        <p:sp>
          <p:nvSpPr>
            <p:cNvPr id="36" name="כותרת משנה 55">
              <a:extLst>
                <a:ext uri="{FF2B5EF4-FFF2-40B4-BE49-F238E27FC236}">
                  <a16:creationId xmlns:a16="http://schemas.microsoft.com/office/drawing/2014/main" id="{7BF45FAB-C04A-D969-2B24-77F2E1D4C34E}"/>
                </a:ext>
              </a:extLst>
            </p:cNvPr>
            <p:cNvSpPr>
              <a:spLocks noGrp="1"/>
            </p:cNvSpPr>
            <p:nvPr>
              <p:ph type="subTitle" idx="15"/>
            </p:nvPr>
          </p:nvSpPr>
          <p:spPr>
            <a:xfrm>
              <a:off x="5788221" y="2697025"/>
              <a:ext cx="2903106" cy="527700"/>
            </a:xfrm>
            <a:ln w="28575"/>
          </p:spPr>
          <p:txBody>
            <a:bodyPr/>
            <a:lstStyle/>
            <a:p>
              <a:r>
                <a:rPr lang="en-US" sz="2400" dirty="0">
                  <a:solidFill>
                    <a:schemeClr val="tx1"/>
                  </a:solidFill>
                  <a:latin typeface="Libre Baskerville" pitchFamily="34" charset="0"/>
                  <a:ea typeface="Libre Baskerville" pitchFamily="34" charset="-122"/>
                  <a:cs typeface="Libre Baskerville" pitchFamily="34" charset="-120"/>
                </a:rPr>
                <a:t>Testing and Evaluation</a:t>
              </a:r>
              <a:endParaRPr lang="en-US" dirty="0"/>
            </a:p>
          </p:txBody>
        </p:sp>
        <p:sp>
          <p:nvSpPr>
            <p:cNvPr id="37" name="Google Shape;1064;p32">
              <a:extLst>
                <a:ext uri="{FF2B5EF4-FFF2-40B4-BE49-F238E27FC236}">
                  <a16:creationId xmlns:a16="http://schemas.microsoft.com/office/drawing/2014/main" id="{6D08044F-C349-912B-7696-E827B2DA09D5}"/>
                </a:ext>
              </a:extLst>
            </p:cNvPr>
            <p:cNvSpPr>
              <a:spLocks/>
            </p:cNvSpPr>
            <p:nvPr/>
          </p:nvSpPr>
          <p:spPr>
            <a:xfrm flipH="1">
              <a:off x="1200048" y="1516963"/>
              <a:ext cx="576000" cy="574875"/>
            </a:xfrm>
            <a:prstGeom prst="ellipse">
              <a:avLst/>
            </a:prstGeom>
            <a:noFill/>
            <a:ln w="28575" cap="flat" cmpd="sng">
              <a:solidFill>
                <a:schemeClr val="dk2"/>
              </a:solidFill>
              <a:prstDash val="solid"/>
              <a:round/>
              <a:headEnd type="none" w="sm" len="sm"/>
              <a:tailEnd type="none" w="sm" len="sm"/>
            </a:ln>
            <a:effectLst>
              <a:outerShdw blurRad="57150" dist="19050" dir="5400000" algn="bl" rotWithShape="0">
                <a:srgbClr val="FFFFFF">
                  <a:alpha val="50000"/>
                </a:srgbClr>
              </a:outerShdw>
            </a:effectLst>
          </p:spPr>
          <p:txBody>
            <a:bodyPr spcFirstLastPara="1" wrap="square" lIns="68569" tIns="68569" rIns="68569" bIns="68569" anchor="ctr" anchorCtr="0">
              <a:noAutofit/>
            </a:bodyPr>
            <a:lstStyle/>
            <a:p>
              <a:pPr algn="ctr"/>
              <a:endParaRPr sz="1650">
                <a:solidFill>
                  <a:schemeClr val="dk1"/>
                </a:solidFill>
                <a:latin typeface="Space Grotesk"/>
                <a:ea typeface="Space Grotesk"/>
                <a:cs typeface="Space Grotesk"/>
                <a:sym typeface="Space Grotesk"/>
              </a:endParaRPr>
            </a:p>
          </p:txBody>
        </p:sp>
        <p:sp>
          <p:nvSpPr>
            <p:cNvPr id="38" name="Google Shape;1064;p32">
              <a:extLst>
                <a:ext uri="{FF2B5EF4-FFF2-40B4-BE49-F238E27FC236}">
                  <a16:creationId xmlns:a16="http://schemas.microsoft.com/office/drawing/2014/main" id="{5F1C8812-7C37-A239-BC2B-01279D57DF24}"/>
                </a:ext>
              </a:extLst>
            </p:cNvPr>
            <p:cNvSpPr>
              <a:spLocks/>
            </p:cNvSpPr>
            <p:nvPr/>
          </p:nvSpPr>
          <p:spPr>
            <a:xfrm flipH="1">
              <a:off x="1200048" y="2685557"/>
              <a:ext cx="576000" cy="574875"/>
            </a:xfrm>
            <a:prstGeom prst="ellipse">
              <a:avLst/>
            </a:prstGeom>
            <a:noFill/>
            <a:ln w="28575" cap="flat" cmpd="sng">
              <a:solidFill>
                <a:schemeClr val="dk2"/>
              </a:solidFill>
              <a:prstDash val="solid"/>
              <a:round/>
              <a:headEnd type="none" w="sm" len="sm"/>
              <a:tailEnd type="none" w="sm" len="sm"/>
            </a:ln>
            <a:effectLst>
              <a:outerShdw blurRad="57150" dist="19050" dir="5400000" algn="bl" rotWithShape="0">
                <a:srgbClr val="FFFFFF">
                  <a:alpha val="50000"/>
                </a:srgbClr>
              </a:outerShdw>
            </a:effectLst>
          </p:spPr>
          <p:txBody>
            <a:bodyPr spcFirstLastPara="1" wrap="square" lIns="68569" tIns="68569" rIns="68569" bIns="68569" anchor="ctr" anchorCtr="0">
              <a:noAutofit/>
            </a:bodyPr>
            <a:lstStyle/>
            <a:p>
              <a:pPr algn="ctr"/>
              <a:endParaRPr sz="1650">
                <a:solidFill>
                  <a:schemeClr val="dk1"/>
                </a:solidFill>
                <a:latin typeface="Space Grotesk"/>
                <a:ea typeface="Space Grotesk"/>
                <a:cs typeface="Space Grotesk"/>
                <a:sym typeface="Space Grotesk"/>
              </a:endParaRPr>
            </a:p>
          </p:txBody>
        </p:sp>
        <p:sp>
          <p:nvSpPr>
            <p:cNvPr id="39" name="Google Shape;1064;p32">
              <a:extLst>
                <a:ext uri="{FF2B5EF4-FFF2-40B4-BE49-F238E27FC236}">
                  <a16:creationId xmlns:a16="http://schemas.microsoft.com/office/drawing/2014/main" id="{361ADCC0-4193-DF00-3867-F738089DB639}"/>
                </a:ext>
              </a:extLst>
            </p:cNvPr>
            <p:cNvSpPr>
              <a:spLocks/>
            </p:cNvSpPr>
            <p:nvPr/>
          </p:nvSpPr>
          <p:spPr>
            <a:xfrm flipH="1">
              <a:off x="1200048" y="3811288"/>
              <a:ext cx="576000" cy="574875"/>
            </a:xfrm>
            <a:prstGeom prst="ellipse">
              <a:avLst/>
            </a:prstGeom>
            <a:noFill/>
            <a:ln w="28575" cap="flat" cmpd="sng">
              <a:solidFill>
                <a:schemeClr val="dk2"/>
              </a:solidFill>
              <a:prstDash val="solid"/>
              <a:round/>
              <a:headEnd type="none" w="sm" len="sm"/>
              <a:tailEnd type="none" w="sm" len="sm"/>
            </a:ln>
            <a:effectLst>
              <a:outerShdw blurRad="57150" dist="19050" dir="5400000" algn="bl" rotWithShape="0">
                <a:srgbClr val="FFFFFF">
                  <a:alpha val="50000"/>
                </a:srgbClr>
              </a:outerShdw>
            </a:effectLst>
          </p:spPr>
          <p:txBody>
            <a:bodyPr spcFirstLastPara="1" wrap="square" lIns="68569" tIns="68569" rIns="68569" bIns="68569" anchor="ctr" anchorCtr="0">
              <a:noAutofit/>
            </a:bodyPr>
            <a:lstStyle/>
            <a:p>
              <a:pPr algn="ctr"/>
              <a:endParaRPr sz="1650">
                <a:solidFill>
                  <a:schemeClr val="dk1"/>
                </a:solidFill>
                <a:latin typeface="Space Grotesk"/>
                <a:ea typeface="Space Grotesk"/>
                <a:cs typeface="Space Grotesk"/>
                <a:sym typeface="Space Grotesk"/>
              </a:endParaRPr>
            </a:p>
          </p:txBody>
        </p:sp>
        <p:sp>
          <p:nvSpPr>
            <p:cNvPr id="40" name="Google Shape;1064;p32">
              <a:extLst>
                <a:ext uri="{FF2B5EF4-FFF2-40B4-BE49-F238E27FC236}">
                  <a16:creationId xmlns:a16="http://schemas.microsoft.com/office/drawing/2014/main" id="{120BD777-B7D5-5CD1-CF68-B02A5711AC58}"/>
                </a:ext>
              </a:extLst>
            </p:cNvPr>
            <p:cNvSpPr>
              <a:spLocks/>
            </p:cNvSpPr>
            <p:nvPr/>
          </p:nvSpPr>
          <p:spPr>
            <a:xfrm flipH="1">
              <a:off x="5104213" y="1516963"/>
              <a:ext cx="576000" cy="574875"/>
            </a:xfrm>
            <a:prstGeom prst="ellipse">
              <a:avLst/>
            </a:prstGeom>
            <a:noFill/>
            <a:ln w="28575" cap="flat" cmpd="sng">
              <a:solidFill>
                <a:schemeClr val="dk2"/>
              </a:solidFill>
              <a:prstDash val="solid"/>
              <a:round/>
              <a:headEnd type="none" w="sm" len="sm"/>
              <a:tailEnd type="none" w="sm" len="sm"/>
            </a:ln>
            <a:effectLst>
              <a:outerShdw blurRad="57150" dist="19050" dir="5400000" algn="bl" rotWithShape="0">
                <a:srgbClr val="FFFFFF">
                  <a:alpha val="50000"/>
                </a:srgbClr>
              </a:outerShdw>
            </a:effectLst>
          </p:spPr>
          <p:txBody>
            <a:bodyPr spcFirstLastPara="1" wrap="square" lIns="68569" tIns="68569" rIns="68569" bIns="68569" anchor="ctr" anchorCtr="0">
              <a:noAutofit/>
            </a:bodyPr>
            <a:lstStyle/>
            <a:p>
              <a:pPr algn="ctr"/>
              <a:endParaRPr sz="1650">
                <a:solidFill>
                  <a:schemeClr val="dk1"/>
                </a:solidFill>
                <a:latin typeface="Space Grotesk"/>
                <a:ea typeface="Space Grotesk"/>
                <a:cs typeface="Space Grotesk"/>
                <a:sym typeface="Space Grotesk"/>
              </a:endParaRPr>
            </a:p>
          </p:txBody>
        </p:sp>
        <p:sp>
          <p:nvSpPr>
            <p:cNvPr id="41" name="Google Shape;1064;p32">
              <a:extLst>
                <a:ext uri="{FF2B5EF4-FFF2-40B4-BE49-F238E27FC236}">
                  <a16:creationId xmlns:a16="http://schemas.microsoft.com/office/drawing/2014/main" id="{1FAF2F98-9804-BCD0-2561-CC6C815649E4}"/>
                </a:ext>
              </a:extLst>
            </p:cNvPr>
            <p:cNvSpPr>
              <a:spLocks/>
            </p:cNvSpPr>
            <p:nvPr/>
          </p:nvSpPr>
          <p:spPr>
            <a:xfrm flipH="1">
              <a:off x="5104213" y="2685557"/>
              <a:ext cx="576000" cy="574875"/>
            </a:xfrm>
            <a:prstGeom prst="ellipse">
              <a:avLst/>
            </a:prstGeom>
            <a:noFill/>
            <a:ln w="28575" cap="flat" cmpd="sng">
              <a:solidFill>
                <a:schemeClr val="dk2"/>
              </a:solidFill>
              <a:prstDash val="solid"/>
              <a:round/>
              <a:headEnd type="none" w="sm" len="sm"/>
              <a:tailEnd type="none" w="sm" len="sm"/>
            </a:ln>
            <a:effectLst>
              <a:outerShdw blurRad="57150" dist="19050" dir="5400000" algn="bl" rotWithShape="0">
                <a:srgbClr val="FFFFFF">
                  <a:alpha val="50000"/>
                </a:srgbClr>
              </a:outerShdw>
            </a:effectLst>
          </p:spPr>
          <p:txBody>
            <a:bodyPr spcFirstLastPara="1" wrap="square" lIns="68569" tIns="68569" rIns="68569" bIns="68569" anchor="ctr" anchorCtr="0">
              <a:noAutofit/>
            </a:bodyPr>
            <a:lstStyle/>
            <a:p>
              <a:pPr algn="ctr"/>
              <a:endParaRPr sz="1650">
                <a:solidFill>
                  <a:schemeClr val="dk1"/>
                </a:solidFill>
                <a:latin typeface="Space Grotesk"/>
                <a:ea typeface="Space Grotesk"/>
                <a:cs typeface="Space Grotesk"/>
                <a:sym typeface="Space Grotesk"/>
              </a:endParaRPr>
            </a:p>
          </p:txBody>
        </p:sp>
        <p:sp>
          <p:nvSpPr>
            <p:cNvPr id="42" name="Google Shape;1064;p32">
              <a:extLst>
                <a:ext uri="{FF2B5EF4-FFF2-40B4-BE49-F238E27FC236}">
                  <a16:creationId xmlns:a16="http://schemas.microsoft.com/office/drawing/2014/main" id="{7A032BB7-5367-E231-2E8B-E0EF5C66605A}"/>
                </a:ext>
              </a:extLst>
            </p:cNvPr>
            <p:cNvSpPr>
              <a:spLocks/>
            </p:cNvSpPr>
            <p:nvPr/>
          </p:nvSpPr>
          <p:spPr>
            <a:xfrm flipH="1">
              <a:off x="5104213" y="3811288"/>
              <a:ext cx="576000" cy="574875"/>
            </a:xfrm>
            <a:prstGeom prst="ellipse">
              <a:avLst/>
            </a:prstGeom>
            <a:noFill/>
            <a:ln w="28575" cap="flat" cmpd="sng">
              <a:solidFill>
                <a:schemeClr val="dk2"/>
              </a:solidFill>
              <a:prstDash val="solid"/>
              <a:round/>
              <a:headEnd type="none" w="sm" len="sm"/>
              <a:tailEnd type="none" w="sm" len="sm"/>
            </a:ln>
            <a:effectLst>
              <a:outerShdw blurRad="57150" dist="19050" dir="5400000" algn="bl" rotWithShape="0">
                <a:srgbClr val="FFFFFF">
                  <a:alpha val="50000"/>
                </a:srgbClr>
              </a:outerShdw>
            </a:effectLst>
          </p:spPr>
          <p:txBody>
            <a:bodyPr spcFirstLastPara="1" wrap="square" lIns="68569" tIns="68569" rIns="68569" bIns="68569" anchor="ctr" anchorCtr="0">
              <a:noAutofit/>
            </a:bodyPr>
            <a:lstStyle/>
            <a:p>
              <a:pPr algn="ctr"/>
              <a:endParaRPr sz="1650">
                <a:solidFill>
                  <a:schemeClr val="dk1"/>
                </a:solidFill>
                <a:latin typeface="Space Grotesk"/>
                <a:ea typeface="Space Grotesk"/>
                <a:cs typeface="Space Grotesk"/>
                <a:sym typeface="Space Grotesk"/>
              </a:endParaRPr>
            </a:p>
          </p:txBody>
        </p:sp>
      </p:grpSp>
    </p:spTree>
    <p:extLst>
      <p:ext uri="{BB962C8B-B14F-4D97-AF65-F5344CB8AC3E}">
        <p14:creationId xmlns:p14="http://schemas.microsoft.com/office/powerpoint/2010/main" val="4083971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descr="תמונה שמכילה תרשים, טקסט, ציור, שרטוט&#10;&#10;התיאור נוצר באופן אוטומטי">
            <a:extLst>
              <a:ext uri="{FF2B5EF4-FFF2-40B4-BE49-F238E27FC236}">
                <a16:creationId xmlns:a16="http://schemas.microsoft.com/office/drawing/2014/main" id="{78AD37FD-433A-0A36-A96F-361DD4F61A06}"/>
              </a:ext>
            </a:extLst>
          </p:cNvPr>
          <p:cNvPicPr>
            <a:picLocks noChangeAspect="1"/>
          </p:cNvPicPr>
          <p:nvPr/>
        </p:nvPicPr>
        <p:blipFill>
          <a:blip r:embed="rId3"/>
          <a:stretch>
            <a:fillRect/>
          </a:stretch>
        </p:blipFill>
        <p:spPr>
          <a:xfrm>
            <a:off x="2401330" y="1620931"/>
            <a:ext cx="4341340" cy="3409273"/>
          </a:xfrm>
          <a:prstGeom prst="rect">
            <a:avLst/>
          </a:prstGeom>
        </p:spPr>
      </p:pic>
      <p:sp>
        <p:nvSpPr>
          <p:cNvPr id="10" name="כותרת 1">
            <a:extLst>
              <a:ext uri="{FF2B5EF4-FFF2-40B4-BE49-F238E27FC236}">
                <a16:creationId xmlns:a16="http://schemas.microsoft.com/office/drawing/2014/main" id="{70640179-CFD9-6EA2-9ED4-D2007BCEC0A8}"/>
              </a:ext>
            </a:extLst>
          </p:cNvPr>
          <p:cNvSpPr txBox="1">
            <a:spLocks/>
          </p:cNvSpPr>
          <p:nvPr/>
        </p:nvSpPr>
        <p:spPr>
          <a:xfrm>
            <a:off x="181233" y="214679"/>
            <a:ext cx="8798010" cy="81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1pPr>
            <a:lvl2pPr marR="0" lvl="1"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2pPr>
            <a:lvl3pPr marR="0" lvl="2"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3pPr>
            <a:lvl4pPr marR="0" lvl="3"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4pPr>
            <a:lvl5pPr marR="0" lvl="4"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5pPr>
            <a:lvl6pPr marR="0" lvl="5"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6pPr>
            <a:lvl7pPr marR="0" lvl="6"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7pPr>
            <a:lvl8pPr marR="0" lvl="7"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8pPr>
            <a:lvl9pPr marR="0" lvl="8"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9pPr>
          </a:lstStyle>
          <a:p>
            <a:pPr algn="ctr"/>
            <a:r>
              <a:rPr lang="en-US" sz="3600" b="1" dirty="0">
                <a:solidFill>
                  <a:srgbClr val="403CCF"/>
                </a:solidFill>
                <a:latin typeface="Libre Baskerville" pitchFamily="34" charset="0"/>
              </a:rPr>
              <a:t>Product Diagrams</a:t>
            </a:r>
          </a:p>
        </p:txBody>
      </p:sp>
      <p:sp>
        <p:nvSpPr>
          <p:cNvPr id="12" name="תיבת טקסט 11">
            <a:extLst>
              <a:ext uri="{FF2B5EF4-FFF2-40B4-BE49-F238E27FC236}">
                <a16:creationId xmlns:a16="http://schemas.microsoft.com/office/drawing/2014/main" id="{C06520DD-BE71-4CD3-D8A3-DE9E44A9449B}"/>
              </a:ext>
            </a:extLst>
          </p:cNvPr>
          <p:cNvSpPr txBox="1"/>
          <p:nvPr/>
        </p:nvSpPr>
        <p:spPr>
          <a:xfrm>
            <a:off x="834081" y="1159266"/>
            <a:ext cx="7492313" cy="461665"/>
          </a:xfrm>
          <a:prstGeom prst="rect">
            <a:avLst/>
          </a:prstGeom>
          <a:noFill/>
        </p:spPr>
        <p:txBody>
          <a:bodyPr wrap="square">
            <a:spAutoFit/>
          </a:bodyPr>
          <a:lstStyle/>
          <a:p>
            <a:pPr algn="ctr"/>
            <a:r>
              <a:rPr lang="en-IL" sz="1200" dirty="0">
                <a:latin typeface="Euclidcirculara"/>
              </a:rPr>
              <a:t>This diagram outlines the roles and actions of different users within the Dopamine Booster Game, showing how students, teachers, parents, and users interact with the system</a:t>
            </a:r>
            <a:r>
              <a:rPr lang="en-US" sz="1200" dirty="0">
                <a:latin typeface="Euclidcirculara"/>
              </a:rPr>
              <a:t>.</a:t>
            </a:r>
            <a:endParaRPr lang="en-IL" sz="1200" dirty="0">
              <a:latin typeface="Euclidcirculara"/>
            </a:endParaRPr>
          </a:p>
        </p:txBody>
      </p:sp>
    </p:spTree>
    <p:extLst>
      <p:ext uri="{BB962C8B-B14F-4D97-AF65-F5344CB8AC3E}">
        <p14:creationId xmlns:p14="http://schemas.microsoft.com/office/powerpoint/2010/main" val="296862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תמונה 8" descr="תמונה שמכילה טקסט, תרשים, קו, תוכנית&#10;&#10;התיאור נוצר באופן אוטומטי">
            <a:extLst>
              <a:ext uri="{FF2B5EF4-FFF2-40B4-BE49-F238E27FC236}">
                <a16:creationId xmlns:a16="http://schemas.microsoft.com/office/drawing/2014/main" id="{66A01914-0660-7F87-CC4D-3B092477E161}"/>
              </a:ext>
            </a:extLst>
          </p:cNvPr>
          <p:cNvPicPr>
            <a:picLocks noChangeAspect="1"/>
          </p:cNvPicPr>
          <p:nvPr/>
        </p:nvPicPr>
        <p:blipFill>
          <a:blip r:embed="rId2"/>
          <a:stretch>
            <a:fillRect/>
          </a:stretch>
        </p:blipFill>
        <p:spPr>
          <a:xfrm>
            <a:off x="1212058" y="1891113"/>
            <a:ext cx="6719882" cy="2665001"/>
          </a:xfrm>
          <a:prstGeom prst="rect">
            <a:avLst/>
          </a:prstGeom>
        </p:spPr>
      </p:pic>
      <p:sp>
        <p:nvSpPr>
          <p:cNvPr id="10" name="כותרת 1">
            <a:extLst>
              <a:ext uri="{FF2B5EF4-FFF2-40B4-BE49-F238E27FC236}">
                <a16:creationId xmlns:a16="http://schemas.microsoft.com/office/drawing/2014/main" id="{70640179-CFD9-6EA2-9ED4-D2007BCEC0A8}"/>
              </a:ext>
            </a:extLst>
          </p:cNvPr>
          <p:cNvSpPr txBox="1">
            <a:spLocks/>
          </p:cNvSpPr>
          <p:nvPr/>
        </p:nvSpPr>
        <p:spPr>
          <a:xfrm>
            <a:off x="181233" y="214679"/>
            <a:ext cx="8798010" cy="81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1pPr>
            <a:lvl2pPr marR="0" lvl="1"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2pPr>
            <a:lvl3pPr marR="0" lvl="2"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3pPr>
            <a:lvl4pPr marR="0" lvl="3"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4pPr>
            <a:lvl5pPr marR="0" lvl="4"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5pPr>
            <a:lvl6pPr marR="0" lvl="5"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6pPr>
            <a:lvl7pPr marR="0" lvl="6"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7pPr>
            <a:lvl8pPr marR="0" lvl="7"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8pPr>
            <a:lvl9pPr marR="0" lvl="8"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9pPr>
          </a:lstStyle>
          <a:p>
            <a:pPr algn="ctr"/>
            <a:r>
              <a:rPr lang="en-US" sz="3600" b="1" dirty="0">
                <a:solidFill>
                  <a:srgbClr val="403CCF"/>
                </a:solidFill>
                <a:latin typeface="Libre Baskerville" pitchFamily="34" charset="0"/>
              </a:rPr>
              <a:t>Product Diagrams</a:t>
            </a:r>
          </a:p>
        </p:txBody>
      </p:sp>
      <p:sp>
        <p:nvSpPr>
          <p:cNvPr id="4" name="תיבת טקסט 3">
            <a:extLst>
              <a:ext uri="{FF2B5EF4-FFF2-40B4-BE49-F238E27FC236}">
                <a16:creationId xmlns:a16="http://schemas.microsoft.com/office/drawing/2014/main" id="{72C8A501-56DC-3EC9-3615-C4DCAEF0DAF6}"/>
              </a:ext>
            </a:extLst>
          </p:cNvPr>
          <p:cNvSpPr txBox="1"/>
          <p:nvPr/>
        </p:nvSpPr>
        <p:spPr>
          <a:xfrm>
            <a:off x="1118286" y="1194898"/>
            <a:ext cx="6907427" cy="461665"/>
          </a:xfrm>
          <a:prstGeom prst="rect">
            <a:avLst/>
          </a:prstGeom>
          <a:noFill/>
        </p:spPr>
        <p:txBody>
          <a:bodyPr wrap="square">
            <a:spAutoFit/>
          </a:bodyPr>
          <a:lstStyle/>
          <a:p>
            <a:pPr algn="ctr"/>
            <a:r>
              <a:rPr lang="en-US" sz="1200" dirty="0">
                <a:effectLst/>
                <a:latin typeface="Euclidcirculara"/>
                <a:ea typeface="Times New Roman" panose="02020603050405020304" pitchFamily="18" charset="0"/>
              </a:rPr>
              <a:t>This Activity diagram outlines the interaction process between students and teachers within the game while in lesson, highlighting the balance between educational tasks and dopamine induce gameplay rewards.</a:t>
            </a:r>
            <a:endParaRPr lang="en-IL" sz="1200" dirty="0">
              <a:effectLst/>
              <a:latin typeface="Euclidcirculara"/>
              <a:ea typeface="Times New Roman" panose="02020603050405020304" pitchFamily="18" charset="0"/>
            </a:endParaRPr>
          </a:p>
        </p:txBody>
      </p:sp>
    </p:spTree>
    <p:extLst>
      <p:ext uri="{BB962C8B-B14F-4D97-AF65-F5344CB8AC3E}">
        <p14:creationId xmlns:p14="http://schemas.microsoft.com/office/powerpoint/2010/main" val="3947775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2BA90A0-6DDA-CDCA-86BF-6098CF8BEF40}"/>
              </a:ext>
            </a:extLst>
          </p:cNvPr>
          <p:cNvSpPr>
            <a:spLocks noGrp="1"/>
          </p:cNvSpPr>
          <p:nvPr>
            <p:ph type="title"/>
          </p:nvPr>
        </p:nvSpPr>
        <p:spPr>
          <a:xfrm>
            <a:off x="718178" y="3368906"/>
            <a:ext cx="8200634" cy="841581"/>
          </a:xfrm>
        </p:spPr>
        <p:txBody>
          <a:bodyPr/>
          <a:lstStyle/>
          <a:p>
            <a:r>
              <a:rPr lang="en-US" sz="4800" dirty="0">
                <a:solidFill>
                  <a:schemeClr val="tx1"/>
                </a:solidFill>
                <a:latin typeface="Libre Baskerville" pitchFamily="34" charset="0"/>
                <a:ea typeface="Libre Baskerville" pitchFamily="34" charset="-122"/>
                <a:cs typeface="Libre Baskerville" pitchFamily="34" charset="-120"/>
              </a:rPr>
              <a:t>Testing and Evaluation</a:t>
            </a:r>
            <a:endParaRPr lang="en-IL" sz="4800" dirty="0">
              <a:solidFill>
                <a:schemeClr val="tx1"/>
              </a:solidFill>
            </a:endParaRPr>
          </a:p>
        </p:txBody>
      </p:sp>
      <p:sp>
        <p:nvSpPr>
          <p:cNvPr id="3" name="כותרת 2">
            <a:extLst>
              <a:ext uri="{FF2B5EF4-FFF2-40B4-BE49-F238E27FC236}">
                <a16:creationId xmlns:a16="http://schemas.microsoft.com/office/drawing/2014/main" id="{00D284FF-E86D-AB57-BA95-F181E6725549}"/>
              </a:ext>
            </a:extLst>
          </p:cNvPr>
          <p:cNvSpPr>
            <a:spLocks noGrp="1"/>
          </p:cNvSpPr>
          <p:nvPr>
            <p:ph type="title" idx="2"/>
          </p:nvPr>
        </p:nvSpPr>
        <p:spPr>
          <a:xfrm>
            <a:off x="718179" y="2169611"/>
            <a:ext cx="1091571" cy="1055425"/>
          </a:xfrm>
        </p:spPr>
        <p:txBody>
          <a:bodyPr/>
          <a:lstStyle/>
          <a:p>
            <a:r>
              <a:rPr lang="en-US" sz="5399" b="0" dirty="0">
                <a:solidFill>
                  <a:schemeClr val="tx1"/>
                </a:solidFill>
                <a:latin typeface="Libre Baskerville" pitchFamily="34" charset="0"/>
              </a:rPr>
              <a:t>05</a:t>
            </a:r>
            <a:endParaRPr lang="en-IL" sz="5399" b="0" dirty="0">
              <a:solidFill>
                <a:schemeClr val="tx1"/>
              </a:solidFill>
              <a:latin typeface="Libre Baskerville" pitchFamily="34" charset="0"/>
            </a:endParaRPr>
          </a:p>
        </p:txBody>
      </p:sp>
    </p:spTree>
    <p:extLst>
      <p:ext uri="{BB962C8B-B14F-4D97-AF65-F5344CB8AC3E}">
        <p14:creationId xmlns:p14="http://schemas.microsoft.com/office/powerpoint/2010/main" val="1213118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1">
            <a:extLst>
              <a:ext uri="{FF2B5EF4-FFF2-40B4-BE49-F238E27FC236}">
                <a16:creationId xmlns:a16="http://schemas.microsoft.com/office/drawing/2014/main" id="{290224F5-0D79-8487-8C9C-69E715BA33B0}"/>
              </a:ext>
            </a:extLst>
          </p:cNvPr>
          <p:cNvSpPr txBox="1">
            <a:spLocks/>
          </p:cNvSpPr>
          <p:nvPr/>
        </p:nvSpPr>
        <p:spPr>
          <a:xfrm>
            <a:off x="441960" y="214679"/>
            <a:ext cx="8199531" cy="81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1pPr>
            <a:lvl2pPr marR="0" lvl="1"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2pPr>
            <a:lvl3pPr marR="0" lvl="2"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3pPr>
            <a:lvl4pPr marR="0" lvl="3"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4pPr>
            <a:lvl5pPr marR="0" lvl="4"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5pPr>
            <a:lvl6pPr marR="0" lvl="5"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6pPr>
            <a:lvl7pPr marR="0" lvl="6"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7pPr>
            <a:lvl8pPr marR="0" lvl="7"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8pPr>
            <a:lvl9pPr marR="0" lvl="8"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9pPr>
          </a:lstStyle>
          <a:p>
            <a:pPr algn="ctr"/>
            <a:r>
              <a:rPr lang="en-US" sz="3600" b="1" dirty="0">
                <a:solidFill>
                  <a:srgbClr val="403CCF"/>
                </a:solidFill>
                <a:latin typeface="Libre Baskerville" pitchFamily="34" charset="0"/>
              </a:rPr>
              <a:t>Testing </a:t>
            </a:r>
          </a:p>
        </p:txBody>
      </p:sp>
      <p:sp>
        <p:nvSpPr>
          <p:cNvPr id="8" name="תיבת טקסט 7">
            <a:extLst>
              <a:ext uri="{FF2B5EF4-FFF2-40B4-BE49-F238E27FC236}">
                <a16:creationId xmlns:a16="http://schemas.microsoft.com/office/drawing/2014/main" id="{02995515-4E9F-1FCD-A8FE-53012D64A333}"/>
              </a:ext>
            </a:extLst>
          </p:cNvPr>
          <p:cNvSpPr txBox="1"/>
          <p:nvPr/>
        </p:nvSpPr>
        <p:spPr>
          <a:xfrm>
            <a:off x="892774" y="1462556"/>
            <a:ext cx="7037173" cy="1372555"/>
          </a:xfrm>
          <a:prstGeom prst="rect">
            <a:avLst/>
          </a:prstGeom>
          <a:noFill/>
        </p:spPr>
        <p:txBody>
          <a:bodyPr wrap="square">
            <a:spAutoFit/>
          </a:bodyPr>
          <a:lstStyle/>
          <a:p>
            <a:pPr marL="342900" indent="-309563">
              <a:lnSpc>
                <a:spcPct val="115000"/>
              </a:lnSpc>
              <a:spcBef>
                <a:spcPts val="900"/>
              </a:spcBef>
              <a:buSzPts val="1600"/>
              <a:buFont typeface="Arial" panose="020B0604020202020204" pitchFamily="34" charset="0"/>
              <a:buChar char="•"/>
            </a:pPr>
            <a:r>
              <a:rPr lang="en-US" sz="1200" dirty="0">
                <a:latin typeface="Euclidcirculara"/>
                <a:ea typeface="Play"/>
                <a:cs typeface="Play"/>
                <a:sym typeface="Play"/>
              </a:rPr>
              <a:t>We are in the process of obtaining approval from the Chief Scientist , which will allow us to conduct the test. </a:t>
            </a:r>
          </a:p>
          <a:p>
            <a:pPr marL="342900" indent="-309563">
              <a:lnSpc>
                <a:spcPct val="115000"/>
              </a:lnSpc>
              <a:spcBef>
                <a:spcPts val="900"/>
              </a:spcBef>
              <a:buSzPts val="1600"/>
              <a:buFont typeface="Arial" panose="020B0604020202020204" pitchFamily="34" charset="0"/>
              <a:buChar char="•"/>
            </a:pPr>
            <a:r>
              <a:rPr lang="en-US" sz="1200" dirty="0">
                <a:latin typeface="Euclidcirculara"/>
                <a:ea typeface="Play"/>
                <a:cs typeface="Play"/>
                <a:sym typeface="Play"/>
              </a:rPr>
              <a:t>Once approved, we will test the game in a classroom setting with children aged 8-15. The students will play the game during lessons, and we will gather feedback from both students and teachers.</a:t>
            </a:r>
          </a:p>
          <a:p>
            <a:pPr marL="342900" indent="-309563">
              <a:lnSpc>
                <a:spcPct val="115000"/>
              </a:lnSpc>
              <a:spcBef>
                <a:spcPts val="900"/>
              </a:spcBef>
              <a:buSzPts val="1600"/>
              <a:buFont typeface="Arial" panose="020B0604020202020204" pitchFamily="34" charset="0"/>
              <a:buChar char="•"/>
            </a:pPr>
            <a:endParaRPr lang="en-US" sz="1200" dirty="0">
              <a:latin typeface="Euclidcirculara"/>
              <a:ea typeface="Play"/>
              <a:cs typeface="Play"/>
              <a:sym typeface="Play"/>
            </a:endParaRPr>
          </a:p>
        </p:txBody>
      </p:sp>
      <p:pic>
        <p:nvPicPr>
          <p:cNvPr id="978" name="Google Shape;978;g3010ba2ac97_0_1753"/>
          <p:cNvPicPr preferRelativeResize="0">
            <a:picLocks/>
          </p:cNvPicPr>
          <p:nvPr/>
        </p:nvPicPr>
        <p:blipFill rotWithShape="1">
          <a:blip r:embed="rId2">
            <a:alphaModFix/>
          </a:blip>
          <a:srcRect t="3551"/>
          <a:stretch/>
        </p:blipFill>
        <p:spPr>
          <a:xfrm>
            <a:off x="7405125" y="2654968"/>
            <a:ext cx="1201500" cy="2260157"/>
          </a:xfrm>
          <a:prstGeom prst="rect">
            <a:avLst/>
          </a:prstGeom>
          <a:noFill/>
          <a:ln>
            <a:noFill/>
          </a:ln>
        </p:spPr>
      </p:pic>
    </p:spTree>
    <p:extLst>
      <p:ext uri="{BB962C8B-B14F-4D97-AF65-F5344CB8AC3E}">
        <p14:creationId xmlns:p14="http://schemas.microsoft.com/office/powerpoint/2010/main" val="1959324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7" name="Google Shape;977;g3010ba2ac97_0_1753"/>
          <p:cNvSpPr txBox="1"/>
          <p:nvPr/>
        </p:nvSpPr>
        <p:spPr>
          <a:xfrm>
            <a:off x="544995" y="1226522"/>
            <a:ext cx="6801888" cy="1431139"/>
          </a:xfrm>
          <a:prstGeom prst="rect">
            <a:avLst/>
          </a:prstGeom>
          <a:noFill/>
          <a:ln>
            <a:noFill/>
          </a:ln>
        </p:spPr>
        <p:txBody>
          <a:bodyPr spcFirstLastPara="1" wrap="square" lIns="68569" tIns="68569" rIns="68569" bIns="68569" anchor="t" anchorCtr="0">
            <a:spAutoFit/>
          </a:bodyPr>
          <a:lstStyle/>
          <a:p>
            <a:pPr marL="342900" indent="-309563">
              <a:lnSpc>
                <a:spcPct val="115000"/>
              </a:lnSpc>
              <a:spcBef>
                <a:spcPts val="900"/>
              </a:spcBef>
              <a:buSzPts val="1600"/>
              <a:buFont typeface="Arial" panose="020B0604020202020204" pitchFamily="34" charset="0"/>
              <a:buChar char="•"/>
            </a:pPr>
            <a:r>
              <a:rPr lang="en-US" sz="1200" dirty="0">
                <a:latin typeface="Euclidcirculara"/>
              </a:rPr>
              <a:t>To measure the impact on attention and concentration, the teacher will create and submit quiz questions based on the lesson's content. Students will solve the task within the app, and we’ll compare their results to lessons conducted without the game.</a:t>
            </a:r>
          </a:p>
          <a:p>
            <a:pPr marL="342900" indent="-309563">
              <a:lnSpc>
                <a:spcPct val="115000"/>
              </a:lnSpc>
              <a:spcBef>
                <a:spcPts val="900"/>
              </a:spcBef>
              <a:buSzPts val="1600"/>
              <a:buFont typeface="Arial" panose="020B0604020202020204" pitchFamily="34" charset="0"/>
              <a:buChar char="•"/>
            </a:pPr>
            <a:r>
              <a:rPr lang="en-US" sz="1200" dirty="0">
                <a:latin typeface="Euclidcirculara"/>
              </a:rPr>
              <a:t>Additionally, teachers will fill out surveys about the students behavior and focus, allowing us to track improvements over time.</a:t>
            </a:r>
          </a:p>
        </p:txBody>
      </p:sp>
      <p:sp>
        <p:nvSpPr>
          <p:cNvPr id="2" name="כותרת 1">
            <a:extLst>
              <a:ext uri="{FF2B5EF4-FFF2-40B4-BE49-F238E27FC236}">
                <a16:creationId xmlns:a16="http://schemas.microsoft.com/office/drawing/2014/main" id="{4ED98277-DF23-8C12-B4C7-9FD349F55785}"/>
              </a:ext>
            </a:extLst>
          </p:cNvPr>
          <p:cNvSpPr txBox="1">
            <a:spLocks/>
          </p:cNvSpPr>
          <p:nvPr/>
        </p:nvSpPr>
        <p:spPr>
          <a:xfrm>
            <a:off x="342900" y="214679"/>
            <a:ext cx="8374379" cy="81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1pPr>
            <a:lvl2pPr marR="0" lvl="1"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2pPr>
            <a:lvl3pPr marR="0" lvl="2"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3pPr>
            <a:lvl4pPr marR="0" lvl="3"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4pPr>
            <a:lvl5pPr marR="0" lvl="4"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5pPr>
            <a:lvl6pPr marR="0" lvl="5"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6pPr>
            <a:lvl7pPr marR="0" lvl="6"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7pPr>
            <a:lvl8pPr marR="0" lvl="7"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8pPr>
            <a:lvl9pPr marR="0" lvl="8"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9pPr>
          </a:lstStyle>
          <a:p>
            <a:pPr algn="ctr"/>
            <a:r>
              <a:rPr lang="en-US" sz="3600" b="1" dirty="0">
                <a:solidFill>
                  <a:srgbClr val="403CCF"/>
                </a:solidFill>
                <a:latin typeface="Libre Baskerville" pitchFamily="34" charset="0"/>
              </a:rPr>
              <a:t>Evaluation</a:t>
            </a:r>
          </a:p>
        </p:txBody>
      </p:sp>
      <p:pic>
        <p:nvPicPr>
          <p:cNvPr id="2052" name="Picture 4">
            <a:extLst>
              <a:ext uri="{FF2B5EF4-FFF2-40B4-BE49-F238E27FC236}">
                <a16:creationId xmlns:a16="http://schemas.microsoft.com/office/drawing/2014/main" id="{5373F449-2866-0F92-755C-06824A7D5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489" y="2852805"/>
            <a:ext cx="1641792" cy="212013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F438277-7636-21FF-B829-ECA3BC3E27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1598" y="2852805"/>
            <a:ext cx="1579628" cy="2120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 descr="preencoded.png">
            <a:extLst>
              <a:ext uri="{FF2B5EF4-FFF2-40B4-BE49-F238E27FC236}">
                <a16:creationId xmlns:a16="http://schemas.microsoft.com/office/drawing/2014/main" id="{43ACF53F-461C-74EB-5D8E-091E35593911}"/>
              </a:ext>
            </a:extLst>
          </p:cNvPr>
          <p:cNvPicPr>
            <a:picLocks noChangeAspect="1"/>
          </p:cNvPicPr>
          <p:nvPr/>
        </p:nvPicPr>
        <p:blipFill>
          <a:blip r:embed="rId2"/>
          <a:stretch>
            <a:fillRect/>
          </a:stretch>
        </p:blipFill>
        <p:spPr>
          <a:xfrm>
            <a:off x="5715000" y="0"/>
            <a:ext cx="3429000" cy="5143500"/>
          </a:xfrm>
          <a:prstGeom prst="rect">
            <a:avLst/>
          </a:prstGeom>
        </p:spPr>
      </p:pic>
      <p:sp>
        <p:nvSpPr>
          <p:cNvPr id="12" name="כותרת 1">
            <a:extLst>
              <a:ext uri="{FF2B5EF4-FFF2-40B4-BE49-F238E27FC236}">
                <a16:creationId xmlns:a16="http://schemas.microsoft.com/office/drawing/2014/main" id="{56E9DEBA-7B4C-6A62-2AD7-B8AEAF1FCE8F}"/>
              </a:ext>
            </a:extLst>
          </p:cNvPr>
          <p:cNvSpPr txBox="1">
            <a:spLocks/>
          </p:cNvSpPr>
          <p:nvPr/>
        </p:nvSpPr>
        <p:spPr>
          <a:xfrm>
            <a:off x="181233" y="214679"/>
            <a:ext cx="5362832" cy="81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1pPr>
            <a:lvl2pPr marR="0" lvl="1"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2pPr>
            <a:lvl3pPr marR="0" lvl="2"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3pPr>
            <a:lvl4pPr marR="0" lvl="3"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4pPr>
            <a:lvl5pPr marR="0" lvl="4"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5pPr>
            <a:lvl6pPr marR="0" lvl="5"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6pPr>
            <a:lvl7pPr marR="0" lvl="6"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7pPr>
            <a:lvl8pPr marR="0" lvl="7"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8pPr>
            <a:lvl9pPr marR="0" lvl="8"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9pPr>
          </a:lstStyle>
          <a:p>
            <a:pPr algn="ctr"/>
            <a:r>
              <a:rPr lang="en-US" sz="3600" b="1" dirty="0">
                <a:solidFill>
                  <a:srgbClr val="403CCF"/>
                </a:solidFill>
                <a:latin typeface="Libre Baskerville" pitchFamily="34" charset="0"/>
              </a:rPr>
              <a:t>Expected Outcomes</a:t>
            </a:r>
          </a:p>
        </p:txBody>
      </p:sp>
      <p:pic>
        <p:nvPicPr>
          <p:cNvPr id="13" name="Image 2" descr="preencoded.png">
            <a:extLst>
              <a:ext uri="{FF2B5EF4-FFF2-40B4-BE49-F238E27FC236}">
                <a16:creationId xmlns:a16="http://schemas.microsoft.com/office/drawing/2014/main" id="{C7F3D000-630C-1793-191F-A08DCFC05AA4}"/>
              </a:ext>
            </a:extLst>
          </p:cNvPr>
          <p:cNvPicPr>
            <a:picLocks noChangeAspect="1"/>
          </p:cNvPicPr>
          <p:nvPr/>
        </p:nvPicPr>
        <p:blipFill>
          <a:blip r:embed="rId3"/>
          <a:stretch>
            <a:fillRect/>
          </a:stretch>
        </p:blipFill>
        <p:spPr>
          <a:xfrm>
            <a:off x="971214" y="1204221"/>
            <a:ext cx="550813" cy="881286"/>
          </a:xfrm>
          <a:prstGeom prst="rect">
            <a:avLst/>
          </a:prstGeom>
        </p:spPr>
      </p:pic>
      <p:sp>
        <p:nvSpPr>
          <p:cNvPr id="14" name="Text 2">
            <a:extLst>
              <a:ext uri="{FF2B5EF4-FFF2-40B4-BE49-F238E27FC236}">
                <a16:creationId xmlns:a16="http://schemas.microsoft.com/office/drawing/2014/main" id="{F91B54F4-772E-B380-B0DF-4F70EB061F72}"/>
              </a:ext>
            </a:extLst>
          </p:cNvPr>
          <p:cNvSpPr/>
          <p:nvPr/>
        </p:nvSpPr>
        <p:spPr>
          <a:xfrm>
            <a:off x="1687226" y="1512065"/>
            <a:ext cx="3856839" cy="271296"/>
          </a:xfrm>
          <a:prstGeom prst="rect">
            <a:avLst/>
          </a:prstGeom>
          <a:noFill/>
          <a:ln/>
        </p:spPr>
        <p:txBody>
          <a:bodyPr wrap="none" lIns="0" tIns="0" rIns="0" bIns="0" rtlCol="0" anchor="t"/>
          <a:lstStyle/>
          <a:p>
            <a:pPr>
              <a:lnSpc>
                <a:spcPts val="1406"/>
              </a:lnSpc>
            </a:pPr>
            <a:r>
              <a:rPr lang="en-US" sz="1200" dirty="0">
                <a:solidFill>
                  <a:srgbClr val="272525"/>
                </a:solidFill>
                <a:latin typeface="Euclidcirculara"/>
                <a:ea typeface="Petrona" pitchFamily="34" charset="-122"/>
                <a:cs typeface="Petrona" pitchFamily="34" charset="-120"/>
              </a:rPr>
              <a:t>We expect the game to improve attention span during </a:t>
            </a:r>
          </a:p>
          <a:p>
            <a:pPr>
              <a:lnSpc>
                <a:spcPts val="1406"/>
              </a:lnSpc>
            </a:pPr>
            <a:r>
              <a:rPr lang="en-US" sz="1200" dirty="0">
                <a:solidFill>
                  <a:srgbClr val="272525"/>
                </a:solidFill>
                <a:latin typeface="Euclidcirculara"/>
                <a:ea typeface="Petrona" pitchFamily="34" charset="-122"/>
                <a:cs typeface="Petrona" pitchFamily="34" charset="-120"/>
              </a:rPr>
              <a:t>and after gameplay.</a:t>
            </a:r>
          </a:p>
        </p:txBody>
      </p:sp>
      <p:pic>
        <p:nvPicPr>
          <p:cNvPr id="16" name="Image 3" descr="preencoded.png">
            <a:extLst>
              <a:ext uri="{FF2B5EF4-FFF2-40B4-BE49-F238E27FC236}">
                <a16:creationId xmlns:a16="http://schemas.microsoft.com/office/drawing/2014/main" id="{C4A1CFA3-DE5A-05D8-FF03-F78885AB6491}"/>
              </a:ext>
            </a:extLst>
          </p:cNvPr>
          <p:cNvPicPr>
            <a:picLocks noChangeAspect="1"/>
          </p:cNvPicPr>
          <p:nvPr/>
        </p:nvPicPr>
        <p:blipFill>
          <a:blip r:embed="rId4"/>
          <a:stretch>
            <a:fillRect/>
          </a:stretch>
        </p:blipFill>
        <p:spPr>
          <a:xfrm>
            <a:off x="971214" y="2085507"/>
            <a:ext cx="550813" cy="881286"/>
          </a:xfrm>
          <a:prstGeom prst="rect">
            <a:avLst/>
          </a:prstGeom>
        </p:spPr>
      </p:pic>
      <p:sp>
        <p:nvSpPr>
          <p:cNvPr id="17" name="Text 4">
            <a:extLst>
              <a:ext uri="{FF2B5EF4-FFF2-40B4-BE49-F238E27FC236}">
                <a16:creationId xmlns:a16="http://schemas.microsoft.com/office/drawing/2014/main" id="{50B51A57-4A8B-25EA-832B-B0D054A9C7B5}"/>
              </a:ext>
            </a:extLst>
          </p:cNvPr>
          <p:cNvSpPr/>
          <p:nvPr/>
        </p:nvSpPr>
        <p:spPr>
          <a:xfrm>
            <a:off x="1687226" y="2343370"/>
            <a:ext cx="3700320" cy="494270"/>
          </a:xfrm>
          <a:prstGeom prst="rect">
            <a:avLst/>
          </a:prstGeom>
          <a:noFill/>
          <a:ln/>
        </p:spPr>
        <p:txBody>
          <a:bodyPr wrap="none" lIns="0" tIns="0" rIns="0" bIns="0" rtlCol="0" anchor="t"/>
          <a:lstStyle/>
          <a:p>
            <a:pPr>
              <a:lnSpc>
                <a:spcPts val="1406"/>
              </a:lnSpc>
            </a:pPr>
            <a:r>
              <a:rPr lang="en-US" sz="1200" dirty="0">
                <a:solidFill>
                  <a:srgbClr val="272525"/>
                </a:solidFill>
                <a:latin typeface="Euclidcirculara"/>
                <a:ea typeface="Petrona" pitchFamily="34" charset="-122"/>
                <a:cs typeface="Petrona" pitchFamily="34" charset="-120"/>
              </a:rPr>
              <a:t>We expect users to report higher enjoyment and give </a:t>
            </a:r>
          </a:p>
          <a:p>
            <a:pPr>
              <a:lnSpc>
                <a:spcPts val="1406"/>
              </a:lnSpc>
            </a:pPr>
            <a:r>
              <a:rPr lang="en-US" sz="1200" dirty="0">
                <a:solidFill>
                  <a:srgbClr val="272525"/>
                </a:solidFill>
                <a:latin typeface="Euclidcirculara"/>
                <a:ea typeface="Petrona" pitchFamily="34" charset="-122"/>
                <a:cs typeface="Petrona" pitchFamily="34" charset="-120"/>
              </a:rPr>
              <a:t>positive feedback.</a:t>
            </a:r>
          </a:p>
        </p:txBody>
      </p:sp>
      <p:pic>
        <p:nvPicPr>
          <p:cNvPr id="19" name="Image 4" descr="preencoded.png">
            <a:extLst>
              <a:ext uri="{FF2B5EF4-FFF2-40B4-BE49-F238E27FC236}">
                <a16:creationId xmlns:a16="http://schemas.microsoft.com/office/drawing/2014/main" id="{C17475E2-D4B4-0D22-880D-0FF5A60FE4CA}"/>
              </a:ext>
            </a:extLst>
          </p:cNvPr>
          <p:cNvPicPr>
            <a:picLocks noChangeAspect="1"/>
          </p:cNvPicPr>
          <p:nvPr/>
        </p:nvPicPr>
        <p:blipFill>
          <a:blip r:embed="rId5"/>
          <a:stretch>
            <a:fillRect/>
          </a:stretch>
        </p:blipFill>
        <p:spPr>
          <a:xfrm>
            <a:off x="971214" y="2966793"/>
            <a:ext cx="550813" cy="881286"/>
          </a:xfrm>
          <a:prstGeom prst="rect">
            <a:avLst/>
          </a:prstGeom>
        </p:spPr>
      </p:pic>
      <p:sp>
        <p:nvSpPr>
          <p:cNvPr id="20" name="Text 6">
            <a:extLst>
              <a:ext uri="{FF2B5EF4-FFF2-40B4-BE49-F238E27FC236}">
                <a16:creationId xmlns:a16="http://schemas.microsoft.com/office/drawing/2014/main" id="{2713707A-C0A6-7563-6C03-287DF1C50EDA}"/>
              </a:ext>
            </a:extLst>
          </p:cNvPr>
          <p:cNvSpPr/>
          <p:nvPr/>
        </p:nvSpPr>
        <p:spPr>
          <a:xfrm>
            <a:off x="1687224" y="3216970"/>
            <a:ext cx="3959195" cy="494269"/>
          </a:xfrm>
          <a:prstGeom prst="rect">
            <a:avLst/>
          </a:prstGeom>
          <a:noFill/>
          <a:ln/>
        </p:spPr>
        <p:txBody>
          <a:bodyPr wrap="none" lIns="0" tIns="0" rIns="0" bIns="0" rtlCol="0" anchor="t"/>
          <a:lstStyle/>
          <a:p>
            <a:pPr>
              <a:lnSpc>
                <a:spcPts val="1406"/>
              </a:lnSpc>
            </a:pPr>
            <a:r>
              <a:rPr lang="en-US" sz="1200" dirty="0">
                <a:solidFill>
                  <a:srgbClr val="272525"/>
                </a:solidFill>
                <a:latin typeface="Euclidcirculara"/>
                <a:ea typeface="Petrona" pitchFamily="34" charset="-122"/>
                <a:cs typeface="Petrona" pitchFamily="34" charset="-120"/>
              </a:rPr>
              <a:t>We expect teachers to observe better focus in classrooms.</a:t>
            </a:r>
          </a:p>
          <a:p>
            <a:pPr>
              <a:lnSpc>
                <a:spcPts val="1406"/>
              </a:lnSpc>
            </a:pPr>
            <a:r>
              <a:rPr lang="en-US" sz="1200" dirty="0">
                <a:solidFill>
                  <a:srgbClr val="272525"/>
                </a:solidFill>
                <a:latin typeface="Euclidcirculara"/>
                <a:ea typeface="Petrona" pitchFamily="34" charset="-122"/>
                <a:cs typeface="Petrona" pitchFamily="34" charset="-120"/>
              </a:rPr>
              <a:t>We expect students to perform better on tasks after using</a:t>
            </a:r>
          </a:p>
          <a:p>
            <a:pPr>
              <a:lnSpc>
                <a:spcPts val="1406"/>
              </a:lnSpc>
            </a:pPr>
            <a:r>
              <a:rPr lang="en-US" sz="1200" dirty="0">
                <a:solidFill>
                  <a:srgbClr val="272525"/>
                </a:solidFill>
                <a:latin typeface="Euclidcirculara"/>
                <a:ea typeface="Petrona" pitchFamily="34" charset="-122"/>
                <a:cs typeface="Petrona" pitchFamily="34" charset="-120"/>
              </a:rPr>
              <a:t> the game.</a:t>
            </a:r>
          </a:p>
        </p:txBody>
      </p:sp>
      <p:pic>
        <p:nvPicPr>
          <p:cNvPr id="22" name="Image 5" descr="preencoded.png">
            <a:extLst>
              <a:ext uri="{FF2B5EF4-FFF2-40B4-BE49-F238E27FC236}">
                <a16:creationId xmlns:a16="http://schemas.microsoft.com/office/drawing/2014/main" id="{F0DA409A-ECB8-6746-372B-24E5AF2533B7}"/>
              </a:ext>
            </a:extLst>
          </p:cNvPr>
          <p:cNvPicPr>
            <a:picLocks noChangeAspect="1"/>
          </p:cNvPicPr>
          <p:nvPr/>
        </p:nvPicPr>
        <p:blipFill>
          <a:blip r:embed="rId6"/>
          <a:stretch>
            <a:fillRect/>
          </a:stretch>
        </p:blipFill>
        <p:spPr>
          <a:xfrm>
            <a:off x="971214" y="3848078"/>
            <a:ext cx="550813" cy="995660"/>
          </a:xfrm>
          <a:prstGeom prst="rect">
            <a:avLst/>
          </a:prstGeom>
        </p:spPr>
      </p:pic>
      <p:sp>
        <p:nvSpPr>
          <p:cNvPr id="23" name="Text 8">
            <a:extLst>
              <a:ext uri="{FF2B5EF4-FFF2-40B4-BE49-F238E27FC236}">
                <a16:creationId xmlns:a16="http://schemas.microsoft.com/office/drawing/2014/main" id="{CFA4E63C-AFBE-69C6-D64E-58E3F73F87E4}"/>
              </a:ext>
            </a:extLst>
          </p:cNvPr>
          <p:cNvSpPr/>
          <p:nvPr/>
        </p:nvSpPr>
        <p:spPr>
          <a:xfrm>
            <a:off x="1687226" y="4044778"/>
            <a:ext cx="3700320" cy="494271"/>
          </a:xfrm>
          <a:prstGeom prst="rect">
            <a:avLst/>
          </a:prstGeom>
          <a:noFill/>
          <a:ln/>
        </p:spPr>
        <p:txBody>
          <a:bodyPr wrap="none" lIns="0" tIns="0" rIns="0" bIns="0" rtlCol="0" anchor="t"/>
          <a:lstStyle/>
          <a:p>
            <a:pPr>
              <a:lnSpc>
                <a:spcPts val="1406"/>
              </a:lnSpc>
            </a:pPr>
            <a:r>
              <a:rPr lang="en-US" sz="1200" dirty="0">
                <a:solidFill>
                  <a:srgbClr val="272525"/>
                </a:solidFill>
                <a:latin typeface="Euclidcirculara"/>
                <a:ea typeface="Petrona" pitchFamily="34" charset="-122"/>
                <a:cs typeface="Petrona" pitchFamily="34" charset="-120"/>
              </a:rPr>
              <a:t>In the long term, to influence a change on the traditional </a:t>
            </a:r>
            <a:endParaRPr lang="he-IL" sz="1200" dirty="0">
              <a:solidFill>
                <a:srgbClr val="272525"/>
              </a:solidFill>
              <a:latin typeface="Euclidcirculara"/>
              <a:ea typeface="Petrona" pitchFamily="34" charset="-122"/>
              <a:cs typeface="Petrona" pitchFamily="34" charset="-120"/>
            </a:endParaRPr>
          </a:p>
          <a:p>
            <a:pPr>
              <a:lnSpc>
                <a:spcPts val="1406"/>
              </a:lnSpc>
            </a:pPr>
            <a:r>
              <a:rPr lang="en-US" sz="1200" dirty="0">
                <a:solidFill>
                  <a:srgbClr val="272525"/>
                </a:solidFill>
                <a:latin typeface="Euclidcirculara"/>
                <a:ea typeface="Petrona" pitchFamily="34" charset="-122"/>
                <a:cs typeface="Petrona" pitchFamily="34" charset="-120"/>
              </a:rPr>
              <a:t>treatment with the help of the integration of </a:t>
            </a:r>
          </a:p>
          <a:p>
            <a:pPr>
              <a:lnSpc>
                <a:spcPts val="1406"/>
              </a:lnSpc>
            </a:pPr>
            <a:r>
              <a:rPr lang="en-US" sz="1200" dirty="0">
                <a:solidFill>
                  <a:srgbClr val="272525"/>
                </a:solidFill>
                <a:latin typeface="Euclidcirculara"/>
                <a:ea typeface="Petrona" pitchFamily="34" charset="-122"/>
                <a:cs typeface="Petrona" pitchFamily="34" charset="-120"/>
              </a:rPr>
              <a:t>gamification technology.</a:t>
            </a:r>
          </a:p>
        </p:txBody>
      </p:sp>
    </p:spTree>
    <p:extLst>
      <p:ext uri="{BB962C8B-B14F-4D97-AF65-F5344CB8AC3E}">
        <p14:creationId xmlns:p14="http://schemas.microsoft.com/office/powerpoint/2010/main" val="2742008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2BA90A0-6DDA-CDCA-86BF-6098CF8BEF40}"/>
              </a:ext>
            </a:extLst>
          </p:cNvPr>
          <p:cNvSpPr>
            <a:spLocks noGrp="1"/>
          </p:cNvSpPr>
          <p:nvPr>
            <p:ph type="title"/>
          </p:nvPr>
        </p:nvSpPr>
        <p:spPr>
          <a:xfrm>
            <a:off x="718178" y="3368906"/>
            <a:ext cx="8200634" cy="841581"/>
          </a:xfrm>
        </p:spPr>
        <p:txBody>
          <a:bodyPr/>
          <a:lstStyle/>
          <a:p>
            <a:r>
              <a:rPr lang="en-US" sz="5399" dirty="0">
                <a:solidFill>
                  <a:schemeClr val="tx1"/>
                </a:solidFill>
                <a:latin typeface="Libre Baskerville" pitchFamily="34" charset="0"/>
                <a:ea typeface="Libre Baskerville" pitchFamily="34" charset="-122"/>
                <a:cs typeface="Libre Baskerville" pitchFamily="34" charset="-120"/>
              </a:rPr>
              <a:t>Conclusions</a:t>
            </a:r>
            <a:endParaRPr lang="en-IL" dirty="0">
              <a:solidFill>
                <a:schemeClr val="tx1"/>
              </a:solidFill>
            </a:endParaRPr>
          </a:p>
        </p:txBody>
      </p:sp>
      <p:sp>
        <p:nvSpPr>
          <p:cNvPr id="3" name="כותרת 2">
            <a:extLst>
              <a:ext uri="{FF2B5EF4-FFF2-40B4-BE49-F238E27FC236}">
                <a16:creationId xmlns:a16="http://schemas.microsoft.com/office/drawing/2014/main" id="{00D284FF-E86D-AB57-BA95-F181E6725549}"/>
              </a:ext>
            </a:extLst>
          </p:cNvPr>
          <p:cNvSpPr>
            <a:spLocks noGrp="1"/>
          </p:cNvSpPr>
          <p:nvPr>
            <p:ph type="title" idx="2"/>
          </p:nvPr>
        </p:nvSpPr>
        <p:spPr>
          <a:xfrm>
            <a:off x="718179" y="2169611"/>
            <a:ext cx="1198853" cy="1055425"/>
          </a:xfrm>
        </p:spPr>
        <p:txBody>
          <a:bodyPr/>
          <a:lstStyle/>
          <a:p>
            <a:r>
              <a:rPr lang="en-US" sz="5399" b="0" dirty="0">
                <a:solidFill>
                  <a:schemeClr val="tx1"/>
                </a:solidFill>
                <a:latin typeface="Libre Baskerville" pitchFamily="34" charset="0"/>
              </a:rPr>
              <a:t>06</a:t>
            </a:r>
            <a:endParaRPr lang="en-IL" sz="5399" b="0" dirty="0">
              <a:solidFill>
                <a:schemeClr val="tx1"/>
              </a:solidFill>
              <a:latin typeface="Libre Baskerville" pitchFamily="34" charset="0"/>
            </a:endParaRPr>
          </a:p>
        </p:txBody>
      </p:sp>
    </p:spTree>
    <p:extLst>
      <p:ext uri="{BB962C8B-B14F-4D97-AF65-F5344CB8AC3E}">
        <p14:creationId xmlns:p14="http://schemas.microsoft.com/office/powerpoint/2010/main" val="38847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preencoded.png">
            <a:extLst>
              <a:ext uri="{FF2B5EF4-FFF2-40B4-BE49-F238E27FC236}">
                <a16:creationId xmlns:a16="http://schemas.microsoft.com/office/drawing/2014/main" id="{3DDA6216-E5E2-F7EA-BD74-022C371DEC55}"/>
              </a:ext>
            </a:extLst>
          </p:cNvPr>
          <p:cNvPicPr>
            <a:picLocks noChangeAspect="1"/>
          </p:cNvPicPr>
          <p:nvPr/>
        </p:nvPicPr>
        <p:blipFill>
          <a:blip r:embed="rId2"/>
          <a:stretch>
            <a:fillRect/>
          </a:stretch>
        </p:blipFill>
        <p:spPr>
          <a:xfrm>
            <a:off x="0" y="0"/>
            <a:ext cx="3429000" cy="5143500"/>
          </a:xfrm>
          <a:prstGeom prst="rect">
            <a:avLst/>
          </a:prstGeom>
        </p:spPr>
      </p:pic>
      <p:sp>
        <p:nvSpPr>
          <p:cNvPr id="7" name="כותרת 1">
            <a:extLst>
              <a:ext uri="{FF2B5EF4-FFF2-40B4-BE49-F238E27FC236}">
                <a16:creationId xmlns:a16="http://schemas.microsoft.com/office/drawing/2014/main" id="{D5941B1F-BCA9-3401-05E9-769C0F789241}"/>
              </a:ext>
            </a:extLst>
          </p:cNvPr>
          <p:cNvSpPr txBox="1">
            <a:spLocks/>
          </p:cNvSpPr>
          <p:nvPr/>
        </p:nvSpPr>
        <p:spPr>
          <a:xfrm>
            <a:off x="3616411" y="214679"/>
            <a:ext cx="5241839" cy="81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1pPr>
            <a:lvl2pPr marR="0" lvl="1"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2pPr>
            <a:lvl3pPr marR="0" lvl="2"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3pPr>
            <a:lvl4pPr marR="0" lvl="3"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4pPr>
            <a:lvl5pPr marR="0" lvl="4"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5pPr>
            <a:lvl6pPr marR="0" lvl="5"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6pPr>
            <a:lvl7pPr marR="0" lvl="6"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7pPr>
            <a:lvl8pPr marR="0" lvl="7"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8pPr>
            <a:lvl9pPr marR="0" lvl="8"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9pPr>
          </a:lstStyle>
          <a:p>
            <a:pPr algn="ctr"/>
            <a:r>
              <a:rPr lang="en-US" sz="3600" b="1" dirty="0">
                <a:solidFill>
                  <a:srgbClr val="403CCF"/>
                </a:solidFill>
                <a:latin typeface="Libre Baskerville" pitchFamily="34" charset="0"/>
              </a:rPr>
              <a:t>Conclusions</a:t>
            </a:r>
            <a:endParaRPr lang="en-IL" sz="3600" b="1" dirty="0">
              <a:solidFill>
                <a:srgbClr val="403CCF"/>
              </a:solidFill>
              <a:latin typeface="Libre Baskerville" pitchFamily="34" charset="0"/>
            </a:endParaRPr>
          </a:p>
        </p:txBody>
      </p:sp>
      <p:sp>
        <p:nvSpPr>
          <p:cNvPr id="8" name="Google Shape;998;g3010ba2ac97_0_2648">
            <a:extLst>
              <a:ext uri="{FF2B5EF4-FFF2-40B4-BE49-F238E27FC236}">
                <a16:creationId xmlns:a16="http://schemas.microsoft.com/office/drawing/2014/main" id="{973DDB19-7530-FB27-092D-0269FD22E724}"/>
              </a:ext>
            </a:extLst>
          </p:cNvPr>
          <p:cNvSpPr txBox="1"/>
          <p:nvPr/>
        </p:nvSpPr>
        <p:spPr>
          <a:xfrm>
            <a:off x="3897783" y="1309816"/>
            <a:ext cx="4679093" cy="1969740"/>
          </a:xfrm>
          <a:prstGeom prst="rect">
            <a:avLst/>
          </a:prstGeom>
          <a:noFill/>
          <a:ln>
            <a:noFill/>
          </a:ln>
        </p:spPr>
        <p:txBody>
          <a:bodyPr spcFirstLastPara="1" wrap="square" lIns="91425" tIns="91425" rIns="91425" bIns="91425" anchor="t" anchorCtr="0">
            <a:spAutoFit/>
          </a:bodyPr>
          <a:lstStyle/>
          <a:p>
            <a:pPr marL="196850" lvl="0" indent="-171450" algn="l" rtl="0">
              <a:spcBef>
                <a:spcPts val="0"/>
              </a:spcBef>
              <a:spcAft>
                <a:spcPts val="0"/>
              </a:spcAft>
              <a:buClr>
                <a:srgbClr val="000000"/>
              </a:buClr>
              <a:buSzPts val="1900"/>
              <a:buFont typeface="Arial" panose="020B0604020202020204" pitchFamily="34" charset="0"/>
              <a:buChar char="•"/>
            </a:pPr>
            <a:r>
              <a:rPr lang="en-US" sz="1200" dirty="0">
                <a:latin typeface="Euclidcirculara"/>
                <a:ea typeface="Play"/>
                <a:cs typeface="Play"/>
                <a:sym typeface="Play"/>
              </a:rPr>
              <a:t>The Dopamine Booster Game presents a new, accessible, and effective way to manage ADHD symptoms through a gamified approach.</a:t>
            </a:r>
            <a:endParaRPr sz="1200" dirty="0">
              <a:latin typeface="Euclidcirculara"/>
              <a:ea typeface="Play"/>
              <a:cs typeface="Play"/>
              <a:sym typeface="Play"/>
            </a:endParaRPr>
          </a:p>
          <a:p>
            <a:pPr marL="196850" lvl="0" indent="-171450" algn="l" rtl="0">
              <a:spcBef>
                <a:spcPts val="1200"/>
              </a:spcBef>
              <a:spcAft>
                <a:spcPts val="0"/>
              </a:spcAft>
              <a:buClr>
                <a:srgbClr val="000000"/>
              </a:buClr>
              <a:buSzPts val="1900"/>
              <a:buFont typeface="Arial" panose="020B0604020202020204" pitchFamily="34" charset="0"/>
              <a:buChar char="•"/>
            </a:pPr>
            <a:r>
              <a:rPr lang="en-US" sz="1200" dirty="0">
                <a:latin typeface="Euclidcirculara"/>
                <a:ea typeface="Play"/>
                <a:cs typeface="Play"/>
                <a:sym typeface="Play"/>
              </a:rPr>
              <a:t>By incorporating game elements that increase dopamine levels, and engaging game mechanics, we can offer a solution that has the potential to positively impact millions of ADHD patients.</a:t>
            </a:r>
            <a:endParaRPr sz="1200" dirty="0">
              <a:latin typeface="Euclidcirculara"/>
              <a:ea typeface="Play"/>
              <a:cs typeface="Play"/>
              <a:sym typeface="Play"/>
            </a:endParaRPr>
          </a:p>
          <a:p>
            <a:pPr marL="196850" lvl="0" indent="-171450" algn="l" rtl="0">
              <a:spcBef>
                <a:spcPts val="1200"/>
              </a:spcBef>
              <a:spcAft>
                <a:spcPts val="0"/>
              </a:spcAft>
              <a:buClr>
                <a:srgbClr val="000000"/>
              </a:buClr>
              <a:buSzPts val="1900"/>
              <a:buFont typeface="Arial" panose="020B0604020202020204" pitchFamily="34" charset="0"/>
              <a:buChar char="•"/>
            </a:pPr>
            <a:r>
              <a:rPr lang="en-US" sz="1200" dirty="0">
                <a:latin typeface="Euclidcirculara"/>
                <a:ea typeface="Play"/>
                <a:cs typeface="Play"/>
                <a:sym typeface="Play"/>
              </a:rPr>
              <a:t>Our project is not just about creating a game, it’s about leveraging technology to solve a real-world problem and improve lives.</a:t>
            </a:r>
            <a:endParaRPr sz="1200" b="1" dirty="0">
              <a:latin typeface="Euclidcirculara"/>
            </a:endParaRPr>
          </a:p>
        </p:txBody>
      </p:sp>
    </p:spTree>
    <p:extLst>
      <p:ext uri="{BB962C8B-B14F-4D97-AF65-F5344CB8AC3E}">
        <p14:creationId xmlns:p14="http://schemas.microsoft.com/office/powerpoint/2010/main" val="46771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2BA90A0-6DDA-CDCA-86BF-6098CF8BEF40}"/>
              </a:ext>
            </a:extLst>
          </p:cNvPr>
          <p:cNvSpPr>
            <a:spLocks noGrp="1"/>
          </p:cNvSpPr>
          <p:nvPr>
            <p:ph type="title"/>
          </p:nvPr>
        </p:nvSpPr>
        <p:spPr>
          <a:xfrm>
            <a:off x="2683337" y="3024511"/>
            <a:ext cx="4910539" cy="841581"/>
          </a:xfrm>
        </p:spPr>
        <p:txBody>
          <a:bodyPr/>
          <a:lstStyle/>
          <a:p>
            <a:r>
              <a:rPr lang="en-US" sz="5399" dirty="0">
                <a:solidFill>
                  <a:schemeClr val="tx1"/>
                </a:solidFill>
                <a:latin typeface="Libre Baskerville" pitchFamily="34" charset="0"/>
                <a:ea typeface="Libre Baskerville" pitchFamily="34" charset="-122"/>
                <a:cs typeface="Libre Baskerville" pitchFamily="34" charset="-120"/>
              </a:rPr>
              <a:t>Question?</a:t>
            </a:r>
            <a:endParaRPr lang="en-IL" dirty="0">
              <a:solidFill>
                <a:schemeClr val="tx1"/>
              </a:solidFill>
            </a:endParaRPr>
          </a:p>
        </p:txBody>
      </p:sp>
      <p:sp>
        <p:nvSpPr>
          <p:cNvPr id="3" name="כותרת 2">
            <a:extLst>
              <a:ext uri="{FF2B5EF4-FFF2-40B4-BE49-F238E27FC236}">
                <a16:creationId xmlns:a16="http://schemas.microsoft.com/office/drawing/2014/main" id="{00D284FF-E86D-AB57-BA95-F181E6725549}"/>
              </a:ext>
            </a:extLst>
          </p:cNvPr>
          <p:cNvSpPr>
            <a:spLocks noGrp="1"/>
          </p:cNvSpPr>
          <p:nvPr>
            <p:ph type="title" idx="2"/>
          </p:nvPr>
        </p:nvSpPr>
        <p:spPr>
          <a:xfrm>
            <a:off x="718178" y="1969086"/>
            <a:ext cx="7591633" cy="1055425"/>
          </a:xfrm>
        </p:spPr>
        <p:txBody>
          <a:bodyPr/>
          <a:lstStyle/>
          <a:p>
            <a:r>
              <a:rPr lang="en-US" sz="5399" b="0" dirty="0">
                <a:solidFill>
                  <a:schemeClr val="tx1"/>
                </a:solidFill>
                <a:latin typeface="Libre Baskerville" pitchFamily="34" charset="0"/>
              </a:rPr>
              <a:t>Thank You</a:t>
            </a:r>
            <a:endParaRPr lang="en-IL" sz="5399" b="0" dirty="0">
              <a:solidFill>
                <a:schemeClr val="tx1"/>
              </a:solidFill>
              <a:latin typeface="Libre Baskerville" pitchFamily="34" charset="0"/>
            </a:endParaRPr>
          </a:p>
        </p:txBody>
      </p:sp>
    </p:spTree>
    <p:extLst>
      <p:ext uri="{BB962C8B-B14F-4D97-AF65-F5344CB8AC3E}">
        <p14:creationId xmlns:p14="http://schemas.microsoft.com/office/powerpoint/2010/main" val="3518912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2BA90A0-6DDA-CDCA-86BF-6098CF8BEF40}"/>
              </a:ext>
            </a:extLst>
          </p:cNvPr>
          <p:cNvSpPr>
            <a:spLocks noGrp="1"/>
          </p:cNvSpPr>
          <p:nvPr>
            <p:ph type="title"/>
          </p:nvPr>
        </p:nvSpPr>
        <p:spPr>
          <a:xfrm>
            <a:off x="718179" y="3368906"/>
            <a:ext cx="4910539" cy="841581"/>
          </a:xfrm>
        </p:spPr>
        <p:txBody>
          <a:bodyPr/>
          <a:lstStyle/>
          <a:p>
            <a:r>
              <a:rPr lang="en-US" sz="5399" dirty="0">
                <a:solidFill>
                  <a:schemeClr val="tx1"/>
                </a:solidFill>
                <a:latin typeface="Libre Baskerville" pitchFamily="34" charset="0"/>
                <a:ea typeface="Libre Baskerville" pitchFamily="34" charset="-122"/>
                <a:cs typeface="Libre Baskerville" pitchFamily="34" charset="-120"/>
              </a:rPr>
              <a:t>Introduction</a:t>
            </a:r>
            <a:endParaRPr lang="en-IL" dirty="0">
              <a:solidFill>
                <a:schemeClr val="tx1"/>
              </a:solidFill>
            </a:endParaRPr>
          </a:p>
        </p:txBody>
      </p:sp>
      <p:sp>
        <p:nvSpPr>
          <p:cNvPr id="3" name="כותרת 2">
            <a:extLst>
              <a:ext uri="{FF2B5EF4-FFF2-40B4-BE49-F238E27FC236}">
                <a16:creationId xmlns:a16="http://schemas.microsoft.com/office/drawing/2014/main" id="{00D284FF-E86D-AB57-BA95-F181E6725549}"/>
              </a:ext>
            </a:extLst>
          </p:cNvPr>
          <p:cNvSpPr>
            <a:spLocks noGrp="1"/>
          </p:cNvSpPr>
          <p:nvPr>
            <p:ph type="title" idx="2"/>
          </p:nvPr>
        </p:nvSpPr>
        <p:spPr>
          <a:xfrm>
            <a:off x="718179" y="2169611"/>
            <a:ext cx="1049206" cy="1055425"/>
          </a:xfrm>
        </p:spPr>
        <p:txBody>
          <a:bodyPr/>
          <a:lstStyle/>
          <a:p>
            <a:r>
              <a:rPr lang="en-US" sz="5399" b="0" dirty="0">
                <a:solidFill>
                  <a:schemeClr val="tx1"/>
                </a:solidFill>
                <a:latin typeface="Libre Baskerville" pitchFamily="34" charset="0"/>
              </a:rPr>
              <a:t>01</a:t>
            </a:r>
            <a:endParaRPr lang="en-IL" sz="5399" b="0" dirty="0">
              <a:solidFill>
                <a:schemeClr val="tx1"/>
              </a:solidFill>
              <a:latin typeface="Libre Baskerville" pitchFamily="34" charset="0"/>
            </a:endParaRPr>
          </a:p>
        </p:txBody>
      </p:sp>
    </p:spTree>
    <p:extLst>
      <p:ext uri="{BB962C8B-B14F-4D97-AF65-F5344CB8AC3E}">
        <p14:creationId xmlns:p14="http://schemas.microsoft.com/office/powerpoint/2010/main" val="1009858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4A1FC5C8-4EE0-3ED7-CA13-D1CB068669A2}"/>
              </a:ext>
            </a:extLst>
          </p:cNvPr>
          <p:cNvSpPr txBox="1">
            <a:spLocks/>
          </p:cNvSpPr>
          <p:nvPr/>
        </p:nvSpPr>
        <p:spPr>
          <a:xfrm>
            <a:off x="285749" y="609886"/>
            <a:ext cx="8572501" cy="81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1pPr>
            <a:lvl2pPr marR="0" lvl="1"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2pPr>
            <a:lvl3pPr marR="0" lvl="2"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3pPr>
            <a:lvl4pPr marR="0" lvl="3"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4pPr>
            <a:lvl5pPr marR="0" lvl="4"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5pPr>
            <a:lvl6pPr marR="0" lvl="5"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6pPr>
            <a:lvl7pPr marR="0" lvl="6"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7pPr>
            <a:lvl8pPr marR="0" lvl="7"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8pPr>
            <a:lvl9pPr marR="0" lvl="8"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9pPr>
          </a:lstStyle>
          <a:p>
            <a:pPr algn="ctr"/>
            <a:r>
              <a:rPr lang="en-US" sz="3600" b="1" dirty="0">
                <a:solidFill>
                  <a:srgbClr val="403CCF"/>
                </a:solidFill>
                <a:latin typeface="Libre Baskerville" pitchFamily="34" charset="0"/>
              </a:rPr>
              <a:t>What is ADHD?</a:t>
            </a:r>
            <a:endParaRPr lang="en-IL" sz="3600" b="1" dirty="0">
              <a:solidFill>
                <a:srgbClr val="403CCF"/>
              </a:solidFill>
              <a:latin typeface="Libre Baskerville" pitchFamily="34" charset="0"/>
            </a:endParaRPr>
          </a:p>
        </p:txBody>
      </p:sp>
      <p:sp>
        <p:nvSpPr>
          <p:cNvPr id="8" name="תיבת טקסט 7">
            <a:extLst>
              <a:ext uri="{FF2B5EF4-FFF2-40B4-BE49-F238E27FC236}">
                <a16:creationId xmlns:a16="http://schemas.microsoft.com/office/drawing/2014/main" id="{759FD3C1-DCD3-FEF0-0140-71D2729E4A78}"/>
              </a:ext>
            </a:extLst>
          </p:cNvPr>
          <p:cNvSpPr txBox="1"/>
          <p:nvPr/>
        </p:nvSpPr>
        <p:spPr>
          <a:xfrm>
            <a:off x="1050450" y="1618261"/>
            <a:ext cx="7043098" cy="523220"/>
          </a:xfrm>
          <a:prstGeom prst="rect">
            <a:avLst/>
          </a:prstGeom>
          <a:noFill/>
        </p:spPr>
        <p:txBody>
          <a:bodyPr wrap="square">
            <a:spAutoFit/>
          </a:bodyPr>
          <a:lstStyle/>
          <a:p>
            <a:pPr algn="ctr"/>
            <a:r>
              <a:rPr lang="en-US" dirty="0">
                <a:solidFill>
                  <a:schemeClr val="tx1"/>
                </a:solidFill>
                <a:latin typeface="Euclidcirculara"/>
                <a:sym typeface="Karla"/>
              </a:rPr>
              <a:t>Attention-Deficit/Hyperactivity Disorder (ADHD) is a widespread neurodevelopmental disorder that significantly impairs daily functioning and performance in various settings.</a:t>
            </a:r>
          </a:p>
        </p:txBody>
      </p:sp>
      <p:grpSp>
        <p:nvGrpSpPr>
          <p:cNvPr id="2" name="קבוצה 1">
            <a:extLst>
              <a:ext uri="{FF2B5EF4-FFF2-40B4-BE49-F238E27FC236}">
                <a16:creationId xmlns:a16="http://schemas.microsoft.com/office/drawing/2014/main" id="{957D3D3E-A22F-62C4-D65F-5C06FDB28FCE}"/>
              </a:ext>
            </a:extLst>
          </p:cNvPr>
          <p:cNvGrpSpPr/>
          <p:nvPr/>
        </p:nvGrpSpPr>
        <p:grpSpPr>
          <a:xfrm>
            <a:off x="5039268" y="2511245"/>
            <a:ext cx="1887735" cy="1444032"/>
            <a:chOff x="1352790" y="4191341"/>
            <a:chExt cx="3276242" cy="2144465"/>
          </a:xfrm>
        </p:grpSpPr>
        <p:sp>
          <p:nvSpPr>
            <p:cNvPr id="3" name="Shape 9">
              <a:extLst>
                <a:ext uri="{FF2B5EF4-FFF2-40B4-BE49-F238E27FC236}">
                  <a16:creationId xmlns:a16="http://schemas.microsoft.com/office/drawing/2014/main" id="{232CC066-1A42-133D-6287-E0DE181E7E60}"/>
                </a:ext>
              </a:extLst>
            </p:cNvPr>
            <p:cNvSpPr/>
            <p:nvPr/>
          </p:nvSpPr>
          <p:spPr>
            <a:xfrm>
              <a:off x="1491104" y="4191341"/>
              <a:ext cx="2999618" cy="2144464"/>
            </a:xfrm>
            <a:prstGeom prst="roundRect">
              <a:avLst>
                <a:gd name="adj" fmla="val 1705"/>
              </a:avLst>
            </a:prstGeom>
            <a:solidFill>
              <a:srgbClr val="EAE8F3"/>
            </a:solidFill>
            <a:ln/>
          </p:spPr>
          <p:txBody>
            <a:bodyPr/>
            <a:lstStyle/>
            <a:p>
              <a:endParaRPr lang="en-IL" sz="1167"/>
            </a:p>
          </p:txBody>
        </p:sp>
        <p:sp>
          <p:nvSpPr>
            <p:cNvPr id="4" name="Text 10">
              <a:extLst>
                <a:ext uri="{FF2B5EF4-FFF2-40B4-BE49-F238E27FC236}">
                  <a16:creationId xmlns:a16="http://schemas.microsoft.com/office/drawing/2014/main" id="{B3858BB6-FB5C-874B-4D80-AAFACAC18D76}"/>
                </a:ext>
              </a:extLst>
            </p:cNvPr>
            <p:cNvSpPr/>
            <p:nvPr/>
          </p:nvSpPr>
          <p:spPr>
            <a:xfrm>
              <a:off x="1510749" y="4277556"/>
              <a:ext cx="2979971" cy="558857"/>
            </a:xfrm>
            <a:prstGeom prst="rect">
              <a:avLst/>
            </a:prstGeom>
            <a:noFill/>
            <a:ln/>
          </p:spPr>
          <p:txBody>
            <a:bodyPr wrap="square" rtlCol="0" anchor="t"/>
            <a:lstStyle/>
            <a:p>
              <a:pPr algn="ctr">
                <a:lnSpc>
                  <a:spcPts val="2326"/>
                </a:lnSpc>
              </a:pPr>
              <a:r>
                <a:rPr lang="he-IL" b="1" dirty="0">
                  <a:solidFill>
                    <a:srgbClr val="403CCF"/>
                  </a:solidFill>
                  <a:latin typeface="Euclidcirculara"/>
                  <a:ea typeface="Libre Baskerville" pitchFamily="34" charset="-122"/>
                  <a:cs typeface="Libre Baskerville" pitchFamily="34" charset="-120"/>
                </a:rPr>
                <a:t>11.4</a:t>
              </a:r>
              <a:r>
                <a:rPr lang="en-US" b="1" dirty="0">
                  <a:solidFill>
                    <a:srgbClr val="403CCF"/>
                  </a:solidFill>
                  <a:latin typeface="Euclidcirculara"/>
                  <a:ea typeface="Libre Baskerville" pitchFamily="34" charset="-122"/>
                  <a:cs typeface="Libre Baskerville" pitchFamily="34" charset="-120"/>
                </a:rPr>
                <a:t>%</a:t>
              </a:r>
            </a:p>
          </p:txBody>
        </p:sp>
        <mc:AlternateContent xmlns:mc="http://schemas.openxmlformats.org/markup-compatibility/2006" xmlns:a14="http://schemas.microsoft.com/office/drawing/2010/main">
          <mc:Choice Requires="a14">
            <p:sp>
              <p:nvSpPr>
                <p:cNvPr id="6" name="Text 11">
                  <a:extLst>
                    <a:ext uri="{FF2B5EF4-FFF2-40B4-BE49-F238E27FC236}">
                      <a16:creationId xmlns:a16="http://schemas.microsoft.com/office/drawing/2014/main" id="{7EA264A7-F6C7-5913-AFF6-3439CD15ACEE}"/>
                    </a:ext>
                  </a:extLst>
                </p:cNvPr>
                <p:cNvSpPr/>
                <p:nvPr/>
              </p:nvSpPr>
              <p:spPr>
                <a:xfrm>
                  <a:off x="1352790" y="4765406"/>
                  <a:ext cx="3276242" cy="1570400"/>
                </a:xfrm>
                <a:prstGeom prst="rect">
                  <a:avLst/>
                </a:prstGeom>
                <a:noFill/>
                <a:ln/>
              </p:spPr>
              <p:txBody>
                <a:bodyPr wrap="square" rtlCol="0" anchor="t"/>
                <a:lstStyle/>
                <a:p>
                  <a:pPr algn="ctr">
                    <a:lnSpc>
                      <a:spcPts val="2382"/>
                    </a:lnSpc>
                  </a:pPr>
                  <a:r>
                    <a:rPr lang="en-US" sz="1200" dirty="0">
                      <a:solidFill>
                        <a:schemeClr val="tx1"/>
                      </a:solidFill>
                      <a:latin typeface="Euclidcirculara"/>
                    </a:rPr>
                    <a:t>U.S children are diagnosed with </a:t>
                  </a:r>
                  <a14:m>
                    <m:oMath xmlns:m="http://schemas.openxmlformats.org/officeDocument/2006/math">
                      <m:sSup>
                        <m:sSupPr>
                          <m:ctrlPr>
                            <a:rPr lang="en-US" sz="1200" i="1" dirty="0" smtClean="0">
                              <a:solidFill>
                                <a:schemeClr val="tx1"/>
                              </a:solidFill>
                              <a:latin typeface="Cambria Math" panose="02040503050406030204" pitchFamily="18" charset="0"/>
                            </a:rPr>
                          </m:ctrlPr>
                        </m:sSupPr>
                        <m:e>
                          <m:r>
                            <m:rPr>
                              <m:nor/>
                            </m:rPr>
                            <a:rPr lang="en-US" sz="1200" dirty="0">
                              <a:solidFill>
                                <a:schemeClr val="tx1"/>
                              </a:solidFill>
                              <a:latin typeface="Euclidcirculara"/>
                            </a:rPr>
                            <m:t>ADHD</m:t>
                          </m:r>
                        </m:e>
                        <m:sup>
                          <m:r>
                            <a:rPr lang="en-US" sz="1200" i="1" dirty="0">
                              <a:solidFill>
                                <a:schemeClr val="tx1"/>
                              </a:solidFill>
                              <a:latin typeface="Cambria Math" panose="02040503050406030204" pitchFamily="18" charset="0"/>
                            </a:rPr>
                            <m:t>[</m:t>
                          </m:r>
                          <m:r>
                            <a:rPr lang="en-US" sz="1200" b="0" i="1" dirty="0" smtClean="0">
                              <a:solidFill>
                                <a:schemeClr val="tx1"/>
                              </a:solidFill>
                              <a:latin typeface="Cambria Math" panose="02040503050406030204" pitchFamily="18" charset="0"/>
                            </a:rPr>
                            <m:t>2</m:t>
                          </m:r>
                          <m:r>
                            <a:rPr lang="en-US" sz="1200" i="1" dirty="0">
                              <a:solidFill>
                                <a:schemeClr val="tx1"/>
                              </a:solidFill>
                              <a:latin typeface="Cambria Math" panose="02040503050406030204" pitchFamily="18" charset="0"/>
                            </a:rPr>
                            <m:t>]</m:t>
                          </m:r>
                        </m:sup>
                      </m:sSup>
                    </m:oMath>
                  </a14:m>
                  <a:r>
                    <a:rPr lang="en-US" sz="1200" dirty="0">
                      <a:solidFill>
                        <a:schemeClr val="tx1"/>
                      </a:solidFill>
                      <a:latin typeface="Euclidcirculara"/>
                    </a:rPr>
                    <a:t>.</a:t>
                  </a:r>
                </a:p>
              </p:txBody>
            </p:sp>
          </mc:Choice>
          <mc:Fallback xmlns="">
            <p:sp>
              <p:nvSpPr>
                <p:cNvPr id="6" name="Text 11">
                  <a:extLst>
                    <a:ext uri="{FF2B5EF4-FFF2-40B4-BE49-F238E27FC236}">
                      <a16:creationId xmlns:a16="http://schemas.microsoft.com/office/drawing/2014/main" id="{7EA264A7-F6C7-5913-AFF6-3439CD15ACEE}"/>
                    </a:ext>
                  </a:extLst>
                </p:cNvPr>
                <p:cNvSpPr>
                  <a:spLocks noRot="1" noChangeAspect="1" noMove="1" noResize="1" noEditPoints="1" noAdjustHandles="1" noChangeArrowheads="1" noChangeShapeType="1" noTextEdit="1"/>
                </p:cNvSpPr>
                <p:nvPr/>
              </p:nvSpPr>
              <p:spPr>
                <a:xfrm>
                  <a:off x="1352790" y="4765406"/>
                  <a:ext cx="3276242" cy="1570400"/>
                </a:xfrm>
                <a:prstGeom prst="rect">
                  <a:avLst/>
                </a:prstGeom>
                <a:blipFill>
                  <a:blip r:embed="rId3"/>
                  <a:stretch>
                    <a:fillRect r="-323"/>
                  </a:stretch>
                </a:blipFill>
                <a:ln/>
              </p:spPr>
              <p:txBody>
                <a:bodyPr/>
                <a:lstStyle/>
                <a:p>
                  <a:r>
                    <a:rPr lang="en-IL">
                      <a:noFill/>
                    </a:rPr>
                    <a:t> </a:t>
                  </a:r>
                </a:p>
              </p:txBody>
            </p:sp>
          </mc:Fallback>
        </mc:AlternateContent>
      </p:grpSp>
      <p:grpSp>
        <p:nvGrpSpPr>
          <p:cNvPr id="7" name="קבוצה 6">
            <a:extLst>
              <a:ext uri="{FF2B5EF4-FFF2-40B4-BE49-F238E27FC236}">
                <a16:creationId xmlns:a16="http://schemas.microsoft.com/office/drawing/2014/main" id="{A200945A-680E-3A6C-0812-E2AF01D7F2F4}"/>
              </a:ext>
            </a:extLst>
          </p:cNvPr>
          <p:cNvGrpSpPr/>
          <p:nvPr/>
        </p:nvGrpSpPr>
        <p:grpSpPr>
          <a:xfrm>
            <a:off x="2151842" y="2491662"/>
            <a:ext cx="1873196" cy="1483196"/>
            <a:chOff x="1372974" y="4191342"/>
            <a:chExt cx="3251009" cy="2202627"/>
          </a:xfrm>
        </p:grpSpPr>
        <p:sp>
          <p:nvSpPr>
            <p:cNvPr id="9" name="Shape 9">
              <a:extLst>
                <a:ext uri="{FF2B5EF4-FFF2-40B4-BE49-F238E27FC236}">
                  <a16:creationId xmlns:a16="http://schemas.microsoft.com/office/drawing/2014/main" id="{DD051E75-CD2C-F4CE-46B0-7423AFA5DBAB}"/>
                </a:ext>
              </a:extLst>
            </p:cNvPr>
            <p:cNvSpPr/>
            <p:nvPr/>
          </p:nvSpPr>
          <p:spPr>
            <a:xfrm>
              <a:off x="1510748" y="4191342"/>
              <a:ext cx="2975462" cy="2113986"/>
            </a:xfrm>
            <a:prstGeom prst="roundRect">
              <a:avLst>
                <a:gd name="adj" fmla="val 1705"/>
              </a:avLst>
            </a:prstGeom>
            <a:solidFill>
              <a:srgbClr val="EAE8F3"/>
            </a:solidFill>
            <a:ln/>
          </p:spPr>
          <p:txBody>
            <a:bodyPr/>
            <a:lstStyle/>
            <a:p>
              <a:endParaRPr lang="en-IL" sz="1167"/>
            </a:p>
          </p:txBody>
        </p:sp>
        <p:sp>
          <p:nvSpPr>
            <p:cNvPr id="10" name="Text 10">
              <a:extLst>
                <a:ext uri="{FF2B5EF4-FFF2-40B4-BE49-F238E27FC236}">
                  <a16:creationId xmlns:a16="http://schemas.microsoft.com/office/drawing/2014/main" id="{82B6D40F-2174-BEB0-2FFB-575D9253F8AC}"/>
                </a:ext>
              </a:extLst>
            </p:cNvPr>
            <p:cNvSpPr/>
            <p:nvPr/>
          </p:nvSpPr>
          <p:spPr>
            <a:xfrm>
              <a:off x="1510748" y="4277555"/>
              <a:ext cx="2979971" cy="558857"/>
            </a:xfrm>
            <a:prstGeom prst="rect">
              <a:avLst/>
            </a:prstGeom>
            <a:noFill/>
            <a:ln/>
          </p:spPr>
          <p:txBody>
            <a:bodyPr wrap="square" rtlCol="0" anchor="t"/>
            <a:lstStyle/>
            <a:p>
              <a:pPr algn="ctr">
                <a:lnSpc>
                  <a:spcPts val="2326"/>
                </a:lnSpc>
              </a:pPr>
              <a:r>
                <a:rPr lang="en-US" b="1" dirty="0">
                  <a:solidFill>
                    <a:srgbClr val="403CCF"/>
                  </a:solidFill>
                  <a:latin typeface="Euclidcirculara"/>
                </a:rPr>
                <a:t>3:1</a:t>
              </a:r>
            </a:p>
          </p:txBody>
        </p:sp>
        <mc:AlternateContent xmlns:mc="http://schemas.openxmlformats.org/markup-compatibility/2006" xmlns:a14="http://schemas.microsoft.com/office/drawing/2010/main">
          <mc:Choice Requires="a14">
            <p:sp>
              <p:nvSpPr>
                <p:cNvPr id="11" name="Text 11">
                  <a:extLst>
                    <a:ext uri="{FF2B5EF4-FFF2-40B4-BE49-F238E27FC236}">
                      <a16:creationId xmlns:a16="http://schemas.microsoft.com/office/drawing/2014/main" id="{DB6AFB17-26D2-A45B-3E5B-517B76E7A12F}"/>
                    </a:ext>
                  </a:extLst>
                </p:cNvPr>
                <p:cNvSpPr/>
                <p:nvPr/>
              </p:nvSpPr>
              <p:spPr>
                <a:xfrm>
                  <a:off x="1372974" y="4823569"/>
                  <a:ext cx="3251009" cy="1570400"/>
                </a:xfrm>
                <a:prstGeom prst="rect">
                  <a:avLst/>
                </a:prstGeom>
                <a:noFill/>
                <a:ln/>
              </p:spPr>
              <p:txBody>
                <a:bodyPr wrap="square" rtlCol="0" anchor="t"/>
                <a:lstStyle/>
                <a:p>
                  <a:pPr algn="ctr">
                    <a:lnSpc>
                      <a:spcPts val="2382"/>
                    </a:lnSpc>
                  </a:pPr>
                  <a:r>
                    <a:rPr lang="en-US" sz="1200" dirty="0">
                      <a:solidFill>
                        <a:schemeClr val="tx1"/>
                      </a:solidFill>
                      <a:latin typeface="Euclidcirculara"/>
                    </a:rPr>
                    <a:t>Ratio of boys to girls diagnosed with </a:t>
                  </a:r>
                  <a14:m>
                    <m:oMath xmlns:m="http://schemas.openxmlformats.org/officeDocument/2006/math">
                      <m:sSup>
                        <m:sSupPr>
                          <m:ctrlPr>
                            <a:rPr lang="en-US" sz="1200" i="1" dirty="0" smtClean="0">
                              <a:solidFill>
                                <a:schemeClr val="tx1"/>
                              </a:solidFill>
                              <a:latin typeface="Cambria Math" panose="02040503050406030204" pitchFamily="18" charset="0"/>
                            </a:rPr>
                          </m:ctrlPr>
                        </m:sSupPr>
                        <m:e>
                          <m:r>
                            <m:rPr>
                              <m:nor/>
                            </m:rPr>
                            <a:rPr lang="en-US" sz="1200" dirty="0">
                              <a:solidFill>
                                <a:schemeClr val="tx1"/>
                              </a:solidFill>
                              <a:latin typeface="Euclidcirculara"/>
                            </a:rPr>
                            <m:t>ADHD</m:t>
                          </m:r>
                        </m:e>
                        <m:sup>
                          <m:r>
                            <a:rPr lang="en-US" sz="1200" i="1" dirty="0">
                              <a:solidFill>
                                <a:schemeClr val="tx1"/>
                              </a:solidFill>
                              <a:latin typeface="Cambria Math" panose="02040503050406030204" pitchFamily="18" charset="0"/>
                            </a:rPr>
                            <m:t>[</m:t>
                          </m:r>
                          <m:r>
                            <a:rPr lang="en-US" sz="1200" i="1" dirty="0">
                              <a:solidFill>
                                <a:schemeClr val="tx1"/>
                              </a:solidFill>
                              <a:latin typeface="Cambria Math" panose="02040503050406030204" pitchFamily="18" charset="0"/>
                            </a:rPr>
                            <m:t>1</m:t>
                          </m:r>
                          <m:r>
                            <a:rPr lang="en-US" sz="1200" i="1" dirty="0">
                              <a:solidFill>
                                <a:schemeClr val="tx1"/>
                              </a:solidFill>
                              <a:latin typeface="Cambria Math" panose="02040503050406030204" pitchFamily="18" charset="0"/>
                            </a:rPr>
                            <m:t>]</m:t>
                          </m:r>
                        </m:sup>
                      </m:sSup>
                    </m:oMath>
                  </a14:m>
                  <a:r>
                    <a:rPr lang="en-US" sz="1200" dirty="0">
                      <a:solidFill>
                        <a:schemeClr val="tx1"/>
                      </a:solidFill>
                      <a:latin typeface="Euclidcirculara"/>
                    </a:rPr>
                    <a:t>.</a:t>
                  </a:r>
                </a:p>
              </p:txBody>
            </p:sp>
          </mc:Choice>
          <mc:Fallback xmlns="">
            <p:sp>
              <p:nvSpPr>
                <p:cNvPr id="11" name="Text 11">
                  <a:extLst>
                    <a:ext uri="{FF2B5EF4-FFF2-40B4-BE49-F238E27FC236}">
                      <a16:creationId xmlns:a16="http://schemas.microsoft.com/office/drawing/2014/main" id="{DB6AFB17-26D2-A45B-3E5B-517B76E7A12F}"/>
                    </a:ext>
                  </a:extLst>
                </p:cNvPr>
                <p:cNvSpPr>
                  <a:spLocks noRot="1" noChangeAspect="1" noMove="1" noResize="1" noEditPoints="1" noAdjustHandles="1" noChangeArrowheads="1" noChangeShapeType="1" noTextEdit="1"/>
                </p:cNvSpPr>
                <p:nvPr/>
              </p:nvSpPr>
              <p:spPr>
                <a:xfrm>
                  <a:off x="1372974" y="4823569"/>
                  <a:ext cx="3251009" cy="1570400"/>
                </a:xfrm>
                <a:prstGeom prst="rect">
                  <a:avLst/>
                </a:prstGeom>
                <a:blipFill>
                  <a:blip r:embed="rId4"/>
                  <a:stretch>
                    <a:fillRect/>
                  </a:stretch>
                </a:blipFill>
                <a:ln/>
              </p:spPr>
              <p:txBody>
                <a:bodyPr/>
                <a:lstStyle/>
                <a:p>
                  <a:r>
                    <a:rPr lang="en-IL">
                      <a:noFill/>
                    </a:rPr>
                    <a:t> </a:t>
                  </a:r>
                </a:p>
              </p:txBody>
            </p:sp>
          </mc:Fallback>
        </mc:AlternateContent>
      </p:grpSp>
      <p:cxnSp>
        <p:nvCxnSpPr>
          <p:cNvPr id="17" name="מחבר ישר 16">
            <a:extLst>
              <a:ext uri="{FF2B5EF4-FFF2-40B4-BE49-F238E27FC236}">
                <a16:creationId xmlns:a16="http://schemas.microsoft.com/office/drawing/2014/main" id="{4DE64D17-A3E3-53C8-B1EF-98DF557D7293}"/>
              </a:ext>
            </a:extLst>
          </p:cNvPr>
          <p:cNvCxnSpPr/>
          <p:nvPr/>
        </p:nvCxnSpPr>
        <p:spPr>
          <a:xfrm>
            <a:off x="1194486" y="4325041"/>
            <a:ext cx="6899062" cy="0"/>
          </a:xfrm>
          <a:prstGeom prst="line">
            <a:avLst/>
          </a:prstGeom>
          <a:ln w="12700"/>
        </p:spPr>
        <p:style>
          <a:lnRef idx="1">
            <a:schemeClr val="dk1"/>
          </a:lnRef>
          <a:fillRef idx="0">
            <a:schemeClr val="dk1"/>
          </a:fillRef>
          <a:effectRef idx="0">
            <a:schemeClr val="dk1"/>
          </a:effectRef>
          <a:fontRef idx="minor">
            <a:schemeClr val="tx1"/>
          </a:fontRef>
        </p:style>
      </p:cxnSp>
      <p:sp>
        <p:nvSpPr>
          <p:cNvPr id="18" name="תיבת טקסט 17">
            <a:extLst>
              <a:ext uri="{FF2B5EF4-FFF2-40B4-BE49-F238E27FC236}">
                <a16:creationId xmlns:a16="http://schemas.microsoft.com/office/drawing/2014/main" id="{7F9993D7-D790-F8AE-0115-3C6331181664}"/>
              </a:ext>
            </a:extLst>
          </p:cNvPr>
          <p:cNvSpPr txBox="1"/>
          <p:nvPr/>
        </p:nvSpPr>
        <p:spPr>
          <a:xfrm>
            <a:off x="1122875" y="4380734"/>
            <a:ext cx="7156151" cy="461665"/>
          </a:xfrm>
          <a:prstGeom prst="rect">
            <a:avLst/>
          </a:prstGeom>
          <a:noFill/>
        </p:spPr>
        <p:txBody>
          <a:bodyPr wrap="square" rtlCol="0">
            <a:spAutoFit/>
          </a:bodyPr>
          <a:lstStyle/>
          <a:p>
            <a:r>
              <a:rPr lang="en-US" sz="800" dirty="0">
                <a:latin typeface="Euclidcirculara"/>
              </a:rPr>
              <a:t>1. </a:t>
            </a:r>
            <a:r>
              <a:rPr lang="en-US" sz="800" dirty="0" err="1">
                <a:latin typeface="Euclidcirculara"/>
              </a:rPr>
              <a:t>Polanczyk</a:t>
            </a:r>
            <a:r>
              <a:rPr lang="en-US" sz="800" dirty="0">
                <a:latin typeface="Euclidcirculara"/>
              </a:rPr>
              <a:t> G, de Lima MS, Horta BL, Biederman J, Rohde LA. The Worldwide Prevalence of ADHD: A Systematic Review and </a:t>
            </a:r>
            <a:r>
              <a:rPr lang="en-US" sz="800" dirty="0" err="1">
                <a:latin typeface="Euclidcirculara"/>
              </a:rPr>
              <a:t>Metaregression</a:t>
            </a:r>
            <a:r>
              <a:rPr lang="en-US" sz="800" dirty="0">
                <a:latin typeface="Euclidcirculara"/>
              </a:rPr>
              <a:t> Analysis. </a:t>
            </a:r>
            <a:r>
              <a:rPr lang="en-US" sz="800" dirty="0" err="1">
                <a:latin typeface="Euclidcirculara"/>
              </a:rPr>
              <a:t>PLoS</a:t>
            </a:r>
            <a:r>
              <a:rPr lang="en-US" sz="800" dirty="0">
                <a:latin typeface="Euclidcirculara"/>
              </a:rPr>
              <a:t> One. 2007</a:t>
            </a:r>
          </a:p>
          <a:p>
            <a:r>
              <a:rPr lang="en-US" sz="800" dirty="0">
                <a:latin typeface="Euclidcirculara"/>
              </a:rPr>
              <a:t>2. Danielson ML, Claussen AH, </a:t>
            </a:r>
            <a:r>
              <a:rPr lang="en-US" sz="800" dirty="0" err="1">
                <a:latin typeface="Euclidcirculara"/>
              </a:rPr>
              <a:t>Bitsko</a:t>
            </a:r>
            <a:r>
              <a:rPr lang="en-US" sz="800" dirty="0">
                <a:latin typeface="Euclidcirculara"/>
              </a:rPr>
              <a:t> RH, et al. ADHD Prevalence Among U.S. Children and Adolescents in 2022: Diagnosis, Severity, Co-Occurring Disorders, and Treatment. J Clin Child </a:t>
            </a:r>
            <a:r>
              <a:rPr lang="en-US" sz="800" dirty="0" err="1">
                <a:latin typeface="Euclidcirculara"/>
              </a:rPr>
              <a:t>Adolesc</a:t>
            </a:r>
            <a:r>
              <a:rPr lang="en-US" sz="800" dirty="0">
                <a:latin typeface="Euclidcirculara"/>
              </a:rPr>
              <a:t> Psychol. Published online May 22, 2024.</a:t>
            </a:r>
            <a:endParaRPr lang="en-IL" sz="800" dirty="0">
              <a:latin typeface="Euclidcirculara"/>
            </a:endParaRPr>
          </a:p>
        </p:txBody>
      </p:sp>
    </p:spTree>
    <p:extLst>
      <p:ext uri="{BB962C8B-B14F-4D97-AF65-F5344CB8AC3E}">
        <p14:creationId xmlns:p14="http://schemas.microsoft.com/office/powerpoint/2010/main" val="4126475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 descr="preencoded.png">
            <a:extLst>
              <a:ext uri="{FF2B5EF4-FFF2-40B4-BE49-F238E27FC236}">
                <a16:creationId xmlns:a16="http://schemas.microsoft.com/office/drawing/2014/main" id="{577546B6-A4F2-5983-7A17-5A602638CDC9}"/>
              </a:ext>
            </a:extLst>
          </p:cNvPr>
          <p:cNvPicPr>
            <a:picLocks noChangeAspect="1"/>
          </p:cNvPicPr>
          <p:nvPr/>
        </p:nvPicPr>
        <p:blipFill>
          <a:blip r:embed="rId3"/>
          <a:stretch>
            <a:fillRect/>
          </a:stretch>
        </p:blipFill>
        <p:spPr>
          <a:xfrm>
            <a:off x="0" y="0"/>
            <a:ext cx="3429000" cy="5143500"/>
          </a:xfrm>
          <a:prstGeom prst="rect">
            <a:avLst/>
          </a:prstGeom>
        </p:spPr>
      </p:pic>
      <p:sp>
        <p:nvSpPr>
          <p:cNvPr id="16" name="Text 1">
            <a:extLst>
              <a:ext uri="{FF2B5EF4-FFF2-40B4-BE49-F238E27FC236}">
                <a16:creationId xmlns:a16="http://schemas.microsoft.com/office/drawing/2014/main" id="{642489C5-2695-D813-9EED-EE4D4D20FDAA}"/>
              </a:ext>
            </a:extLst>
          </p:cNvPr>
          <p:cNvSpPr/>
          <p:nvPr/>
        </p:nvSpPr>
        <p:spPr>
          <a:xfrm>
            <a:off x="3746424" y="402243"/>
            <a:ext cx="4767114" cy="890885"/>
          </a:xfrm>
          <a:prstGeom prst="rect">
            <a:avLst/>
          </a:prstGeom>
          <a:noFill/>
          <a:ln/>
        </p:spPr>
        <p:txBody>
          <a:bodyPr wrap="square" rtlCol="0" anchor="t"/>
          <a:lstStyle/>
          <a:p>
            <a:pPr>
              <a:lnSpc>
                <a:spcPts val="3508"/>
              </a:lnSpc>
            </a:pPr>
            <a:r>
              <a:rPr lang="en-US" sz="3000" b="1" dirty="0">
                <a:solidFill>
                  <a:srgbClr val="403CCF"/>
                </a:solidFill>
                <a:latin typeface="Libre Baskerville" pitchFamily="34" charset="0"/>
                <a:sym typeface="Chakra Petch"/>
              </a:rPr>
              <a:t>Symptoms and Challenges of ADHD</a:t>
            </a:r>
          </a:p>
        </p:txBody>
      </p:sp>
      <p:sp>
        <p:nvSpPr>
          <p:cNvPr id="17" name="Shape 2">
            <a:extLst>
              <a:ext uri="{FF2B5EF4-FFF2-40B4-BE49-F238E27FC236}">
                <a16:creationId xmlns:a16="http://schemas.microsoft.com/office/drawing/2014/main" id="{487C0352-9CFC-43BE-2E1E-D33999A38441}"/>
              </a:ext>
            </a:extLst>
          </p:cNvPr>
          <p:cNvSpPr/>
          <p:nvPr/>
        </p:nvSpPr>
        <p:spPr>
          <a:xfrm>
            <a:off x="3746424" y="1648529"/>
            <a:ext cx="304651" cy="304651"/>
          </a:xfrm>
          <a:prstGeom prst="roundRect">
            <a:avLst>
              <a:gd name="adj" fmla="val 40004"/>
            </a:avLst>
          </a:prstGeom>
          <a:solidFill>
            <a:srgbClr val="EEEFF5"/>
          </a:solidFill>
          <a:ln/>
        </p:spPr>
        <p:txBody>
          <a:bodyPr/>
          <a:lstStyle/>
          <a:p>
            <a:endParaRPr lang="en-IL" sz="875"/>
          </a:p>
        </p:txBody>
      </p:sp>
      <p:sp>
        <p:nvSpPr>
          <p:cNvPr id="18" name="Text 3">
            <a:extLst>
              <a:ext uri="{FF2B5EF4-FFF2-40B4-BE49-F238E27FC236}">
                <a16:creationId xmlns:a16="http://schemas.microsoft.com/office/drawing/2014/main" id="{99D3224B-4326-A96A-9F11-77900A8D3EF8}"/>
              </a:ext>
            </a:extLst>
          </p:cNvPr>
          <p:cNvSpPr/>
          <p:nvPr/>
        </p:nvSpPr>
        <p:spPr>
          <a:xfrm>
            <a:off x="3860873" y="1693923"/>
            <a:ext cx="75679" cy="213792"/>
          </a:xfrm>
          <a:prstGeom prst="rect">
            <a:avLst/>
          </a:prstGeom>
          <a:noFill/>
          <a:ln/>
        </p:spPr>
        <p:txBody>
          <a:bodyPr wrap="none" rtlCol="0" anchor="t"/>
          <a:lstStyle/>
          <a:p>
            <a:pPr algn="ctr">
              <a:lnSpc>
                <a:spcPts val="1684"/>
              </a:lnSpc>
            </a:pPr>
            <a:r>
              <a:rPr lang="en-US" sz="1684" b="1" dirty="0">
                <a:solidFill>
                  <a:srgbClr val="272525"/>
                </a:solidFill>
                <a:latin typeface="Barlow" pitchFamily="34" charset="0"/>
                <a:ea typeface="Barlow" pitchFamily="34" charset="-122"/>
                <a:cs typeface="Barlow" pitchFamily="34" charset="-120"/>
              </a:rPr>
              <a:t>1</a:t>
            </a:r>
            <a:endParaRPr lang="en-US" sz="1684" dirty="0"/>
          </a:p>
        </p:txBody>
      </p:sp>
      <p:sp>
        <p:nvSpPr>
          <p:cNvPr id="19" name="Text 4">
            <a:extLst>
              <a:ext uri="{FF2B5EF4-FFF2-40B4-BE49-F238E27FC236}">
                <a16:creationId xmlns:a16="http://schemas.microsoft.com/office/drawing/2014/main" id="{FE83BDF9-CD97-CBD0-1F61-74284D13402A}"/>
              </a:ext>
            </a:extLst>
          </p:cNvPr>
          <p:cNvSpPr/>
          <p:nvPr/>
        </p:nvSpPr>
        <p:spPr>
          <a:xfrm>
            <a:off x="4186435" y="1648530"/>
            <a:ext cx="1781696" cy="222647"/>
          </a:xfrm>
          <a:prstGeom prst="rect">
            <a:avLst/>
          </a:prstGeom>
          <a:noFill/>
          <a:ln/>
        </p:spPr>
        <p:txBody>
          <a:bodyPr wrap="none" rtlCol="0" anchor="t"/>
          <a:lstStyle/>
          <a:p>
            <a:pPr>
              <a:lnSpc>
                <a:spcPts val="1754"/>
              </a:lnSpc>
            </a:pPr>
            <a:r>
              <a:rPr lang="en-US" sz="1403" b="1" dirty="0">
                <a:solidFill>
                  <a:srgbClr val="272525"/>
                </a:solidFill>
                <a:latin typeface="Barlow" pitchFamily="34" charset="0"/>
                <a:ea typeface="Barlow" pitchFamily="34" charset="-122"/>
                <a:cs typeface="Barlow" pitchFamily="34" charset="-120"/>
              </a:rPr>
              <a:t>Inattention</a:t>
            </a:r>
            <a:endParaRPr lang="en-US" sz="1403" dirty="0"/>
          </a:p>
        </p:txBody>
      </p:sp>
      <p:sp>
        <p:nvSpPr>
          <p:cNvPr id="20" name="Text 5">
            <a:extLst>
              <a:ext uri="{FF2B5EF4-FFF2-40B4-BE49-F238E27FC236}">
                <a16:creationId xmlns:a16="http://schemas.microsoft.com/office/drawing/2014/main" id="{8494A5C0-82AC-DE20-3E12-905F9EA568F6}"/>
              </a:ext>
            </a:extLst>
          </p:cNvPr>
          <p:cNvSpPr/>
          <p:nvPr/>
        </p:nvSpPr>
        <p:spPr>
          <a:xfrm>
            <a:off x="4186435" y="1952362"/>
            <a:ext cx="1875904" cy="866775"/>
          </a:xfrm>
          <a:prstGeom prst="rect">
            <a:avLst/>
          </a:prstGeom>
          <a:noFill/>
          <a:ln/>
        </p:spPr>
        <p:txBody>
          <a:bodyPr wrap="square" rtlCol="0" anchor="t"/>
          <a:lstStyle/>
          <a:p>
            <a:pPr>
              <a:lnSpc>
                <a:spcPts val="1706"/>
              </a:lnSpc>
            </a:pPr>
            <a:r>
              <a:rPr lang="en-US" sz="1066" dirty="0">
                <a:solidFill>
                  <a:srgbClr val="272525"/>
                </a:solidFill>
                <a:latin typeface="Montserrat" pitchFamily="34" charset="0"/>
                <a:ea typeface="Montserrat" pitchFamily="34" charset="-122"/>
                <a:cs typeface="Montserrat" pitchFamily="34" charset="-120"/>
              </a:rPr>
              <a:t>Struggling to focus on tasks, easily distracted, forgetful, and Impulsivity.</a:t>
            </a:r>
            <a:endParaRPr lang="en-US" sz="1066" dirty="0"/>
          </a:p>
        </p:txBody>
      </p:sp>
      <p:sp>
        <p:nvSpPr>
          <p:cNvPr id="21" name="Shape 6">
            <a:extLst>
              <a:ext uri="{FF2B5EF4-FFF2-40B4-BE49-F238E27FC236}">
                <a16:creationId xmlns:a16="http://schemas.microsoft.com/office/drawing/2014/main" id="{031B07C6-6531-2E16-A375-B08D0C262048}"/>
              </a:ext>
            </a:extLst>
          </p:cNvPr>
          <p:cNvSpPr/>
          <p:nvPr/>
        </p:nvSpPr>
        <p:spPr>
          <a:xfrm>
            <a:off x="6197698" y="1648529"/>
            <a:ext cx="304651" cy="304651"/>
          </a:xfrm>
          <a:prstGeom prst="roundRect">
            <a:avLst>
              <a:gd name="adj" fmla="val 40004"/>
            </a:avLst>
          </a:prstGeom>
          <a:solidFill>
            <a:srgbClr val="EEEFF5"/>
          </a:solidFill>
          <a:ln/>
        </p:spPr>
        <p:txBody>
          <a:bodyPr/>
          <a:lstStyle/>
          <a:p>
            <a:endParaRPr lang="en-IL" sz="875"/>
          </a:p>
        </p:txBody>
      </p:sp>
      <p:sp>
        <p:nvSpPr>
          <p:cNvPr id="22" name="Text 7">
            <a:extLst>
              <a:ext uri="{FF2B5EF4-FFF2-40B4-BE49-F238E27FC236}">
                <a16:creationId xmlns:a16="http://schemas.microsoft.com/office/drawing/2014/main" id="{E1F36F5F-8FDE-2FD6-7DCE-08A1214967DF}"/>
              </a:ext>
            </a:extLst>
          </p:cNvPr>
          <p:cNvSpPr/>
          <p:nvPr/>
        </p:nvSpPr>
        <p:spPr>
          <a:xfrm>
            <a:off x="6290120" y="1693923"/>
            <a:ext cx="119733" cy="213792"/>
          </a:xfrm>
          <a:prstGeom prst="rect">
            <a:avLst/>
          </a:prstGeom>
          <a:noFill/>
          <a:ln/>
        </p:spPr>
        <p:txBody>
          <a:bodyPr wrap="none" rtlCol="0" anchor="t"/>
          <a:lstStyle/>
          <a:p>
            <a:pPr algn="ctr">
              <a:lnSpc>
                <a:spcPts val="1684"/>
              </a:lnSpc>
            </a:pPr>
            <a:r>
              <a:rPr lang="en-US" sz="1684" b="1" dirty="0">
                <a:solidFill>
                  <a:srgbClr val="272525"/>
                </a:solidFill>
                <a:latin typeface="Barlow" pitchFamily="34" charset="0"/>
                <a:ea typeface="Barlow" pitchFamily="34" charset="-122"/>
                <a:cs typeface="Barlow" pitchFamily="34" charset="-120"/>
              </a:rPr>
              <a:t>2</a:t>
            </a:r>
            <a:endParaRPr lang="en-US" sz="1684" dirty="0"/>
          </a:p>
        </p:txBody>
      </p:sp>
      <p:sp>
        <p:nvSpPr>
          <p:cNvPr id="23" name="Text 8">
            <a:extLst>
              <a:ext uri="{FF2B5EF4-FFF2-40B4-BE49-F238E27FC236}">
                <a16:creationId xmlns:a16="http://schemas.microsoft.com/office/drawing/2014/main" id="{3619E68D-7B66-B0D1-7222-A319D8E9E9FA}"/>
              </a:ext>
            </a:extLst>
          </p:cNvPr>
          <p:cNvSpPr/>
          <p:nvPr/>
        </p:nvSpPr>
        <p:spPr>
          <a:xfrm>
            <a:off x="6637708" y="1648530"/>
            <a:ext cx="1781696" cy="222647"/>
          </a:xfrm>
          <a:prstGeom prst="rect">
            <a:avLst/>
          </a:prstGeom>
          <a:noFill/>
          <a:ln/>
        </p:spPr>
        <p:txBody>
          <a:bodyPr wrap="none" rtlCol="0" anchor="t"/>
          <a:lstStyle/>
          <a:p>
            <a:pPr>
              <a:lnSpc>
                <a:spcPts val="1754"/>
              </a:lnSpc>
            </a:pPr>
            <a:r>
              <a:rPr lang="en-US" sz="1403" b="1" dirty="0">
                <a:solidFill>
                  <a:srgbClr val="272525"/>
                </a:solidFill>
                <a:latin typeface="Barlow" pitchFamily="34" charset="0"/>
                <a:ea typeface="Barlow" pitchFamily="34" charset="-122"/>
                <a:cs typeface="Barlow" pitchFamily="34" charset="-120"/>
              </a:rPr>
              <a:t>Hyperactivity</a:t>
            </a:r>
            <a:endParaRPr lang="en-US" sz="1403" dirty="0"/>
          </a:p>
        </p:txBody>
      </p:sp>
      <p:sp>
        <p:nvSpPr>
          <p:cNvPr id="24" name="Text 9">
            <a:extLst>
              <a:ext uri="{FF2B5EF4-FFF2-40B4-BE49-F238E27FC236}">
                <a16:creationId xmlns:a16="http://schemas.microsoft.com/office/drawing/2014/main" id="{238335B6-840E-27F3-F19B-1642851FE621}"/>
              </a:ext>
            </a:extLst>
          </p:cNvPr>
          <p:cNvSpPr/>
          <p:nvPr/>
        </p:nvSpPr>
        <p:spPr>
          <a:xfrm>
            <a:off x="6637708" y="1952362"/>
            <a:ext cx="1875904" cy="866775"/>
          </a:xfrm>
          <a:prstGeom prst="rect">
            <a:avLst/>
          </a:prstGeom>
          <a:noFill/>
          <a:ln/>
        </p:spPr>
        <p:txBody>
          <a:bodyPr wrap="square" rtlCol="0" anchor="t"/>
          <a:lstStyle/>
          <a:p>
            <a:pPr>
              <a:lnSpc>
                <a:spcPts val="1706"/>
              </a:lnSpc>
            </a:pPr>
            <a:r>
              <a:rPr lang="en-US" sz="1066" dirty="0">
                <a:solidFill>
                  <a:srgbClr val="272525"/>
                </a:solidFill>
                <a:latin typeface="Montserrat" pitchFamily="34" charset="0"/>
                <a:ea typeface="Montserrat" pitchFamily="34" charset="-122"/>
                <a:cs typeface="Montserrat" pitchFamily="34" charset="-120"/>
              </a:rPr>
              <a:t>Excessive fidgeting, restlessness, difficulty sitting still, and impulsiveness.</a:t>
            </a:r>
            <a:endParaRPr lang="en-US" sz="1066" dirty="0"/>
          </a:p>
        </p:txBody>
      </p:sp>
      <p:sp>
        <p:nvSpPr>
          <p:cNvPr id="25" name="Shape 10">
            <a:extLst>
              <a:ext uri="{FF2B5EF4-FFF2-40B4-BE49-F238E27FC236}">
                <a16:creationId xmlns:a16="http://schemas.microsoft.com/office/drawing/2014/main" id="{F76FD4D2-6C02-9A8C-5E41-B513E1C50421}"/>
              </a:ext>
            </a:extLst>
          </p:cNvPr>
          <p:cNvSpPr/>
          <p:nvPr/>
        </p:nvSpPr>
        <p:spPr>
          <a:xfrm>
            <a:off x="3746424" y="3106822"/>
            <a:ext cx="304651" cy="304651"/>
          </a:xfrm>
          <a:prstGeom prst="roundRect">
            <a:avLst>
              <a:gd name="adj" fmla="val 40004"/>
            </a:avLst>
          </a:prstGeom>
          <a:solidFill>
            <a:srgbClr val="EEEFF5"/>
          </a:solidFill>
          <a:ln/>
        </p:spPr>
        <p:txBody>
          <a:bodyPr/>
          <a:lstStyle/>
          <a:p>
            <a:endParaRPr lang="en-IL" sz="875"/>
          </a:p>
        </p:txBody>
      </p:sp>
      <p:sp>
        <p:nvSpPr>
          <p:cNvPr id="26" name="Text 11">
            <a:extLst>
              <a:ext uri="{FF2B5EF4-FFF2-40B4-BE49-F238E27FC236}">
                <a16:creationId xmlns:a16="http://schemas.microsoft.com/office/drawing/2014/main" id="{3EABDF64-E64C-BCAB-811A-3CC5ABFAFF38}"/>
              </a:ext>
            </a:extLst>
          </p:cNvPr>
          <p:cNvSpPr/>
          <p:nvPr/>
        </p:nvSpPr>
        <p:spPr>
          <a:xfrm>
            <a:off x="3841004" y="3152215"/>
            <a:ext cx="115416" cy="213792"/>
          </a:xfrm>
          <a:prstGeom prst="rect">
            <a:avLst/>
          </a:prstGeom>
          <a:noFill/>
          <a:ln/>
        </p:spPr>
        <p:txBody>
          <a:bodyPr wrap="none" rtlCol="0" anchor="t"/>
          <a:lstStyle/>
          <a:p>
            <a:pPr algn="ctr">
              <a:lnSpc>
                <a:spcPts val="1684"/>
              </a:lnSpc>
            </a:pPr>
            <a:r>
              <a:rPr lang="en-US" sz="1684" b="1" dirty="0">
                <a:solidFill>
                  <a:srgbClr val="272525"/>
                </a:solidFill>
                <a:latin typeface="Barlow" pitchFamily="34" charset="0"/>
                <a:ea typeface="Barlow" pitchFamily="34" charset="-122"/>
                <a:cs typeface="Barlow" pitchFamily="34" charset="-120"/>
              </a:rPr>
              <a:t>3</a:t>
            </a:r>
            <a:endParaRPr lang="en-US" sz="1684" dirty="0"/>
          </a:p>
        </p:txBody>
      </p:sp>
      <p:sp>
        <p:nvSpPr>
          <p:cNvPr id="27" name="Text 12">
            <a:extLst>
              <a:ext uri="{FF2B5EF4-FFF2-40B4-BE49-F238E27FC236}">
                <a16:creationId xmlns:a16="http://schemas.microsoft.com/office/drawing/2014/main" id="{554DDA15-F42F-9B8C-0C89-0D4CC938C045}"/>
              </a:ext>
            </a:extLst>
          </p:cNvPr>
          <p:cNvSpPr/>
          <p:nvPr/>
        </p:nvSpPr>
        <p:spPr>
          <a:xfrm>
            <a:off x="4186435" y="3106822"/>
            <a:ext cx="1781696" cy="222647"/>
          </a:xfrm>
          <a:prstGeom prst="rect">
            <a:avLst/>
          </a:prstGeom>
          <a:noFill/>
          <a:ln/>
        </p:spPr>
        <p:txBody>
          <a:bodyPr wrap="none" rtlCol="0" anchor="t"/>
          <a:lstStyle/>
          <a:p>
            <a:pPr>
              <a:lnSpc>
                <a:spcPts val="1754"/>
              </a:lnSpc>
            </a:pPr>
            <a:r>
              <a:rPr lang="en-US" sz="1403" b="1" dirty="0">
                <a:solidFill>
                  <a:srgbClr val="272525"/>
                </a:solidFill>
                <a:latin typeface="Barlow" pitchFamily="34" charset="0"/>
                <a:ea typeface="Barlow" pitchFamily="34" charset="-122"/>
                <a:cs typeface="Barlow" pitchFamily="34" charset="-120"/>
              </a:rPr>
              <a:t>Academic Struggles</a:t>
            </a:r>
            <a:endParaRPr lang="en-US" sz="1403" dirty="0"/>
          </a:p>
        </p:txBody>
      </p:sp>
      <p:sp>
        <p:nvSpPr>
          <p:cNvPr id="28" name="Text 13">
            <a:extLst>
              <a:ext uri="{FF2B5EF4-FFF2-40B4-BE49-F238E27FC236}">
                <a16:creationId xmlns:a16="http://schemas.microsoft.com/office/drawing/2014/main" id="{A3881649-0A22-E0AE-553E-C646068178ED}"/>
              </a:ext>
            </a:extLst>
          </p:cNvPr>
          <p:cNvSpPr/>
          <p:nvPr/>
        </p:nvSpPr>
        <p:spPr>
          <a:xfrm>
            <a:off x="4186435" y="3410654"/>
            <a:ext cx="1875904" cy="1083469"/>
          </a:xfrm>
          <a:prstGeom prst="rect">
            <a:avLst/>
          </a:prstGeom>
          <a:noFill/>
          <a:ln/>
        </p:spPr>
        <p:txBody>
          <a:bodyPr wrap="square" rtlCol="0" anchor="t"/>
          <a:lstStyle/>
          <a:p>
            <a:pPr>
              <a:lnSpc>
                <a:spcPts val="1706"/>
              </a:lnSpc>
            </a:pPr>
            <a:r>
              <a:rPr lang="en-US" sz="1066" dirty="0">
                <a:solidFill>
                  <a:srgbClr val="272525"/>
                </a:solidFill>
                <a:latin typeface="Montserrat" pitchFamily="34" charset="0"/>
                <a:ea typeface="Montserrat" pitchFamily="34" charset="-122"/>
                <a:cs typeface="Montserrat" pitchFamily="34" charset="-120"/>
              </a:rPr>
              <a:t>Challenges with schoolwork, difficulty organizing assignments, and trouble completing tasks on time.</a:t>
            </a:r>
            <a:endParaRPr lang="en-US" sz="1066" dirty="0"/>
          </a:p>
        </p:txBody>
      </p:sp>
      <p:sp>
        <p:nvSpPr>
          <p:cNvPr id="29" name="Shape 14">
            <a:extLst>
              <a:ext uri="{FF2B5EF4-FFF2-40B4-BE49-F238E27FC236}">
                <a16:creationId xmlns:a16="http://schemas.microsoft.com/office/drawing/2014/main" id="{A8225CEC-D9B3-5265-8220-DF192C0060D6}"/>
              </a:ext>
            </a:extLst>
          </p:cNvPr>
          <p:cNvSpPr/>
          <p:nvPr/>
        </p:nvSpPr>
        <p:spPr>
          <a:xfrm>
            <a:off x="6197698" y="3106822"/>
            <a:ext cx="304651" cy="304651"/>
          </a:xfrm>
          <a:prstGeom prst="roundRect">
            <a:avLst>
              <a:gd name="adj" fmla="val 40004"/>
            </a:avLst>
          </a:prstGeom>
          <a:solidFill>
            <a:srgbClr val="EEEFF5"/>
          </a:solidFill>
          <a:ln/>
        </p:spPr>
        <p:txBody>
          <a:bodyPr/>
          <a:lstStyle/>
          <a:p>
            <a:endParaRPr lang="en-IL" sz="875"/>
          </a:p>
        </p:txBody>
      </p:sp>
      <p:sp>
        <p:nvSpPr>
          <p:cNvPr id="30" name="Text 15">
            <a:extLst>
              <a:ext uri="{FF2B5EF4-FFF2-40B4-BE49-F238E27FC236}">
                <a16:creationId xmlns:a16="http://schemas.microsoft.com/office/drawing/2014/main" id="{7243C178-B5F2-73A6-034A-EF559C40B9C6}"/>
              </a:ext>
            </a:extLst>
          </p:cNvPr>
          <p:cNvSpPr/>
          <p:nvPr/>
        </p:nvSpPr>
        <p:spPr>
          <a:xfrm>
            <a:off x="6285358" y="3152215"/>
            <a:ext cx="129332" cy="213792"/>
          </a:xfrm>
          <a:prstGeom prst="rect">
            <a:avLst/>
          </a:prstGeom>
          <a:noFill/>
          <a:ln/>
        </p:spPr>
        <p:txBody>
          <a:bodyPr wrap="none" rtlCol="0" anchor="t"/>
          <a:lstStyle/>
          <a:p>
            <a:pPr algn="ctr">
              <a:lnSpc>
                <a:spcPts val="1684"/>
              </a:lnSpc>
            </a:pPr>
            <a:r>
              <a:rPr lang="en-US" sz="1684" b="1" dirty="0">
                <a:solidFill>
                  <a:srgbClr val="272525"/>
                </a:solidFill>
                <a:latin typeface="Barlow" pitchFamily="34" charset="0"/>
                <a:ea typeface="Barlow" pitchFamily="34" charset="-122"/>
                <a:cs typeface="Barlow" pitchFamily="34" charset="-120"/>
              </a:rPr>
              <a:t>4</a:t>
            </a:r>
            <a:endParaRPr lang="en-US" sz="1684" dirty="0"/>
          </a:p>
        </p:txBody>
      </p:sp>
      <p:sp>
        <p:nvSpPr>
          <p:cNvPr id="31" name="Text 16">
            <a:extLst>
              <a:ext uri="{FF2B5EF4-FFF2-40B4-BE49-F238E27FC236}">
                <a16:creationId xmlns:a16="http://schemas.microsoft.com/office/drawing/2014/main" id="{B3CB30FE-E286-BF65-AB0C-27A8183DD89D}"/>
              </a:ext>
            </a:extLst>
          </p:cNvPr>
          <p:cNvSpPr/>
          <p:nvPr/>
        </p:nvSpPr>
        <p:spPr>
          <a:xfrm>
            <a:off x="6637708" y="3106822"/>
            <a:ext cx="1781696" cy="222647"/>
          </a:xfrm>
          <a:prstGeom prst="rect">
            <a:avLst/>
          </a:prstGeom>
          <a:noFill/>
          <a:ln/>
        </p:spPr>
        <p:txBody>
          <a:bodyPr wrap="none" rtlCol="0" anchor="t"/>
          <a:lstStyle/>
          <a:p>
            <a:pPr>
              <a:lnSpc>
                <a:spcPts val="1754"/>
              </a:lnSpc>
            </a:pPr>
            <a:r>
              <a:rPr lang="en-US" sz="1403" b="1" dirty="0">
                <a:solidFill>
                  <a:srgbClr val="272525"/>
                </a:solidFill>
                <a:latin typeface="Barlow" pitchFamily="34" charset="0"/>
                <a:ea typeface="Barlow" pitchFamily="34" charset="-122"/>
                <a:cs typeface="Barlow" pitchFamily="34" charset="-120"/>
              </a:rPr>
              <a:t>Social Challenges</a:t>
            </a:r>
            <a:endParaRPr lang="en-US" sz="1403" dirty="0"/>
          </a:p>
        </p:txBody>
      </p:sp>
      <p:sp>
        <p:nvSpPr>
          <p:cNvPr id="32" name="Text 17">
            <a:extLst>
              <a:ext uri="{FF2B5EF4-FFF2-40B4-BE49-F238E27FC236}">
                <a16:creationId xmlns:a16="http://schemas.microsoft.com/office/drawing/2014/main" id="{490AF27D-7D6E-009F-1059-29583EA70629}"/>
              </a:ext>
            </a:extLst>
          </p:cNvPr>
          <p:cNvSpPr/>
          <p:nvPr/>
        </p:nvSpPr>
        <p:spPr>
          <a:xfrm>
            <a:off x="6637708" y="3410654"/>
            <a:ext cx="1875904" cy="866775"/>
          </a:xfrm>
          <a:prstGeom prst="rect">
            <a:avLst/>
          </a:prstGeom>
          <a:noFill/>
          <a:ln/>
        </p:spPr>
        <p:txBody>
          <a:bodyPr wrap="square" rtlCol="0" anchor="t"/>
          <a:lstStyle/>
          <a:p>
            <a:pPr>
              <a:lnSpc>
                <a:spcPts val="1706"/>
              </a:lnSpc>
            </a:pPr>
            <a:r>
              <a:rPr lang="en-US" sz="1066" dirty="0">
                <a:solidFill>
                  <a:srgbClr val="272525"/>
                </a:solidFill>
                <a:latin typeface="Montserrat" pitchFamily="34" charset="0"/>
                <a:ea typeface="Montserrat" pitchFamily="34" charset="-122"/>
                <a:cs typeface="Montserrat" pitchFamily="34" charset="-120"/>
              </a:rPr>
              <a:t>Difficulties with social interactions, managing emotions, and understanding social cues.</a:t>
            </a:r>
            <a:endParaRPr lang="en-US" sz="1066" dirty="0"/>
          </a:p>
        </p:txBody>
      </p:sp>
    </p:spTree>
    <p:extLst>
      <p:ext uri="{BB962C8B-B14F-4D97-AF65-F5344CB8AC3E}">
        <p14:creationId xmlns:p14="http://schemas.microsoft.com/office/powerpoint/2010/main" val="401192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AB4C85A3-38D1-2F62-DB99-37A3253998F3}"/>
              </a:ext>
            </a:extLst>
          </p:cNvPr>
          <p:cNvPicPr>
            <a:picLocks noChangeAspect="1"/>
          </p:cNvPicPr>
          <p:nvPr/>
        </p:nvPicPr>
        <p:blipFill>
          <a:blip r:embed="rId3"/>
          <a:stretch>
            <a:fillRect/>
          </a:stretch>
        </p:blipFill>
        <p:spPr>
          <a:xfrm>
            <a:off x="6063049" y="2163"/>
            <a:ext cx="3080951" cy="5141337"/>
          </a:xfrm>
          <a:prstGeom prst="rect">
            <a:avLst/>
          </a:prstGeom>
        </p:spPr>
      </p:pic>
      <p:sp>
        <p:nvSpPr>
          <p:cNvPr id="3" name="כותרת 1">
            <a:extLst>
              <a:ext uri="{FF2B5EF4-FFF2-40B4-BE49-F238E27FC236}">
                <a16:creationId xmlns:a16="http://schemas.microsoft.com/office/drawing/2014/main" id="{1130EE47-8AFB-CAF1-70F5-322F4E385FDD}"/>
              </a:ext>
            </a:extLst>
          </p:cNvPr>
          <p:cNvSpPr txBox="1">
            <a:spLocks/>
          </p:cNvSpPr>
          <p:nvPr/>
        </p:nvSpPr>
        <p:spPr>
          <a:xfrm>
            <a:off x="285750" y="609886"/>
            <a:ext cx="5661970" cy="81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1pPr>
            <a:lvl2pPr marR="0" lvl="1"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2pPr>
            <a:lvl3pPr marR="0" lvl="2"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3pPr>
            <a:lvl4pPr marR="0" lvl="3"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4pPr>
            <a:lvl5pPr marR="0" lvl="4"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5pPr>
            <a:lvl6pPr marR="0" lvl="5"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6pPr>
            <a:lvl7pPr marR="0" lvl="6"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7pPr>
            <a:lvl8pPr marR="0" lvl="7"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8pPr>
            <a:lvl9pPr marR="0" lvl="8"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9pPr>
          </a:lstStyle>
          <a:p>
            <a:pPr algn="ctr"/>
            <a:r>
              <a:rPr lang="en-US" sz="3600" b="1" dirty="0">
                <a:solidFill>
                  <a:srgbClr val="403CCF"/>
                </a:solidFill>
                <a:latin typeface="Libre Baskerville" pitchFamily="34" charset="0"/>
              </a:rPr>
              <a:t>What is Dopamine?</a:t>
            </a:r>
            <a:endParaRPr lang="en-IL" sz="3600" b="1" dirty="0">
              <a:solidFill>
                <a:srgbClr val="403CCF"/>
              </a:solidFill>
              <a:latin typeface="Libre Baskerville" pitchFamily="34" charset="0"/>
            </a:endParaRPr>
          </a:p>
        </p:txBody>
      </p:sp>
      <p:pic>
        <p:nvPicPr>
          <p:cNvPr id="4" name="Picture 2" descr="Dopamine | Metabolon">
            <a:extLst>
              <a:ext uri="{FF2B5EF4-FFF2-40B4-BE49-F238E27FC236}">
                <a16:creationId xmlns:a16="http://schemas.microsoft.com/office/drawing/2014/main" id="{AE8D8FCF-B548-3165-7566-3735B3118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350" y="2726725"/>
            <a:ext cx="4483116" cy="2241558"/>
          </a:xfrm>
          <a:prstGeom prst="rect">
            <a:avLst/>
          </a:prstGeom>
          <a:noFill/>
          <a:extLst>
            <a:ext uri="{909E8E84-426E-40DD-AFC4-6F175D3DCCD1}">
              <a14:hiddenFill xmlns:a14="http://schemas.microsoft.com/office/drawing/2010/main">
                <a:solidFill>
                  <a:srgbClr val="FFFFFF"/>
                </a:solidFill>
              </a14:hiddenFill>
            </a:ext>
          </a:extLst>
        </p:spPr>
      </p:pic>
      <p:sp>
        <p:nvSpPr>
          <p:cNvPr id="5" name="תיבת טקסט 4">
            <a:extLst>
              <a:ext uri="{FF2B5EF4-FFF2-40B4-BE49-F238E27FC236}">
                <a16:creationId xmlns:a16="http://schemas.microsoft.com/office/drawing/2014/main" id="{9A95FA1A-A047-818B-3341-0B63CC2872F8}"/>
              </a:ext>
            </a:extLst>
          </p:cNvPr>
          <p:cNvSpPr txBox="1"/>
          <p:nvPr/>
        </p:nvSpPr>
        <p:spPr>
          <a:xfrm>
            <a:off x="532176" y="1710558"/>
            <a:ext cx="5169118" cy="954107"/>
          </a:xfrm>
          <a:prstGeom prst="rect">
            <a:avLst/>
          </a:prstGeom>
          <a:noFill/>
        </p:spPr>
        <p:txBody>
          <a:bodyPr wrap="square">
            <a:spAutoFit/>
          </a:bodyPr>
          <a:lstStyle/>
          <a:p>
            <a:pPr algn="ctr"/>
            <a:r>
              <a:rPr lang="en-US" dirty="0">
                <a:solidFill>
                  <a:schemeClr val="tx1"/>
                </a:solidFill>
                <a:latin typeface="Euclidcirculara"/>
                <a:sym typeface="Karla"/>
              </a:rPr>
              <a:t>Dopamine is a type of monoamine neurotransmitter. It’s made in your brain and acts as a chemical messenger, communicating messages between nerve cells in your brain and your brain and the rest of your body.</a:t>
            </a:r>
          </a:p>
        </p:txBody>
      </p:sp>
    </p:spTree>
    <p:extLst>
      <p:ext uri="{BB962C8B-B14F-4D97-AF65-F5344CB8AC3E}">
        <p14:creationId xmlns:p14="http://schemas.microsoft.com/office/powerpoint/2010/main" val="3227231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D3D574BB-5A85-7094-1891-456D86B3D19A}"/>
              </a:ext>
            </a:extLst>
          </p:cNvPr>
          <p:cNvSpPr txBox="1">
            <a:spLocks/>
          </p:cNvSpPr>
          <p:nvPr/>
        </p:nvSpPr>
        <p:spPr>
          <a:xfrm>
            <a:off x="285749" y="609886"/>
            <a:ext cx="8572501" cy="81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1pPr>
            <a:lvl2pPr marR="0" lvl="1"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2pPr>
            <a:lvl3pPr marR="0" lvl="2"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3pPr>
            <a:lvl4pPr marR="0" lvl="3"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4pPr>
            <a:lvl5pPr marR="0" lvl="4"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5pPr>
            <a:lvl6pPr marR="0" lvl="5"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6pPr>
            <a:lvl7pPr marR="0" lvl="6"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7pPr>
            <a:lvl8pPr marR="0" lvl="7"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8pPr>
            <a:lvl9pPr marR="0" lvl="8" algn="l" rtl="0" eaLnBrk="1" hangingPunct="1">
              <a:lnSpc>
                <a:spcPct val="100000"/>
              </a:lnSpc>
              <a:spcBef>
                <a:spcPts val="0"/>
              </a:spcBef>
              <a:spcAft>
                <a:spcPts val="0"/>
              </a:spcAft>
              <a:buClr>
                <a:schemeClr val="dk1"/>
              </a:buClr>
              <a:buSzPts val="3300"/>
              <a:buFont typeface="Chakra Petch"/>
              <a:buNone/>
              <a:defRPr sz="3300" b="0" i="0" u="none" strike="noStrike" cap="none">
                <a:solidFill>
                  <a:schemeClr val="dk1"/>
                </a:solidFill>
                <a:latin typeface="Chakra Petch"/>
                <a:ea typeface="Chakra Petch"/>
                <a:cs typeface="Chakra Petch"/>
                <a:sym typeface="Chakra Petch"/>
              </a:defRPr>
            </a:lvl9pPr>
          </a:lstStyle>
          <a:p>
            <a:pPr algn="ctr"/>
            <a:r>
              <a:rPr lang="en-US" sz="3600" b="1" dirty="0">
                <a:solidFill>
                  <a:srgbClr val="403CCF"/>
                </a:solidFill>
                <a:latin typeface="Libre Baskerville" pitchFamily="34" charset="0"/>
              </a:rPr>
              <a:t>Problem</a:t>
            </a:r>
            <a:endParaRPr lang="en-IL" sz="3600" b="1" dirty="0">
              <a:solidFill>
                <a:srgbClr val="403CCF"/>
              </a:solidFill>
              <a:latin typeface="Libre Baskerville" pitchFamily="34" charset="0"/>
            </a:endParaRPr>
          </a:p>
        </p:txBody>
      </p:sp>
      <p:sp>
        <p:nvSpPr>
          <p:cNvPr id="3" name="תיבת טקסט 2">
            <a:extLst>
              <a:ext uri="{FF2B5EF4-FFF2-40B4-BE49-F238E27FC236}">
                <a16:creationId xmlns:a16="http://schemas.microsoft.com/office/drawing/2014/main" id="{66F7B2BD-EFDA-F336-6FEF-F87E8181B4A6}"/>
              </a:ext>
            </a:extLst>
          </p:cNvPr>
          <p:cNvSpPr txBox="1"/>
          <p:nvPr/>
        </p:nvSpPr>
        <p:spPr>
          <a:xfrm>
            <a:off x="990600" y="2036654"/>
            <a:ext cx="7074693" cy="1674754"/>
          </a:xfrm>
          <a:prstGeom prst="rect">
            <a:avLst/>
          </a:prstGeom>
          <a:noFill/>
        </p:spPr>
        <p:txBody>
          <a:bodyPr wrap="square">
            <a:spAutoFit/>
          </a:bodyPr>
          <a:lstStyle/>
          <a:p>
            <a:pPr marL="132899" lvl="0" algn="ctr" rtl="0">
              <a:lnSpc>
                <a:spcPct val="150000"/>
              </a:lnSpc>
              <a:spcBef>
                <a:spcPts val="0"/>
              </a:spcBef>
              <a:spcAft>
                <a:spcPts val="0"/>
              </a:spcAft>
              <a:buClr>
                <a:srgbClr val="000000"/>
              </a:buClr>
              <a:buSzPct val="100000"/>
            </a:pPr>
            <a:r>
              <a:rPr lang="en-US" sz="1400" dirty="0">
                <a:solidFill>
                  <a:srgbClr val="000000"/>
                </a:solidFill>
                <a:latin typeface="Euclidcirculara"/>
                <a:sym typeface="Arial"/>
              </a:rPr>
              <a:t> Many ADHD patients have difficulty accessing or persevering to the “</a:t>
            </a:r>
            <a:r>
              <a:rPr lang="en-US" sz="1400" b="1" dirty="0">
                <a:solidFill>
                  <a:srgbClr val="FF0000"/>
                </a:solidFill>
                <a:latin typeface="Euclidcirculara"/>
                <a:sym typeface="Arial"/>
              </a:rPr>
              <a:t>traditional treatments</a:t>
            </a:r>
            <a:r>
              <a:rPr lang="en-US" sz="1400" b="1" dirty="0">
                <a:solidFill>
                  <a:schemeClr val="tx1"/>
                </a:solidFill>
                <a:latin typeface="Euclidcirculara"/>
                <a:sym typeface="Arial"/>
              </a:rPr>
              <a:t>”</a:t>
            </a:r>
            <a:r>
              <a:rPr lang="en-US" b="1" dirty="0">
                <a:latin typeface="Euclidcirculara"/>
              </a:rPr>
              <a:t>. </a:t>
            </a:r>
            <a:r>
              <a:rPr lang="en-US" dirty="0">
                <a:latin typeface="Euclidcirculara"/>
              </a:rPr>
              <a:t>They are all treated by the same ideology which is mainly the same way for everyone and include use of medications. </a:t>
            </a:r>
            <a:r>
              <a:rPr lang="en-US" sz="1400" dirty="0">
                <a:solidFill>
                  <a:srgbClr val="000000"/>
                </a:solidFill>
                <a:latin typeface="Euclidcirculara"/>
                <a:sym typeface="Arial"/>
              </a:rPr>
              <a:t>We identify this as </a:t>
            </a:r>
            <a:r>
              <a:rPr lang="en-US" dirty="0">
                <a:latin typeface="Euclidcirculara"/>
              </a:rPr>
              <a:t>a</a:t>
            </a:r>
            <a:r>
              <a:rPr lang="en-US" sz="1400" dirty="0">
                <a:solidFill>
                  <a:srgbClr val="000000"/>
                </a:solidFill>
                <a:latin typeface="Euclidcirculara"/>
                <a:sym typeface="Arial"/>
              </a:rPr>
              <a:t> problem, and we will look for a solution for it with an alternative approach. </a:t>
            </a:r>
          </a:p>
          <a:p>
            <a:pPr marL="132899" lvl="0" algn="ctr" rtl="0">
              <a:lnSpc>
                <a:spcPct val="150000"/>
              </a:lnSpc>
              <a:spcBef>
                <a:spcPts val="0"/>
              </a:spcBef>
              <a:spcAft>
                <a:spcPts val="0"/>
              </a:spcAft>
              <a:buClr>
                <a:srgbClr val="000000"/>
              </a:buClr>
              <a:buSzPct val="100000"/>
            </a:pPr>
            <a:endParaRPr lang="en-US" sz="1400" dirty="0">
              <a:solidFill>
                <a:srgbClr val="000000"/>
              </a:solidFill>
              <a:latin typeface="Euclidcirculara"/>
              <a:sym typeface="Arial"/>
            </a:endParaRPr>
          </a:p>
        </p:txBody>
      </p:sp>
    </p:spTree>
    <p:extLst>
      <p:ext uri="{BB962C8B-B14F-4D97-AF65-F5344CB8AC3E}">
        <p14:creationId xmlns:p14="http://schemas.microsoft.com/office/powerpoint/2010/main" val="3707662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1">
            <a:extLst>
              <a:ext uri="{FF2B5EF4-FFF2-40B4-BE49-F238E27FC236}">
                <a16:creationId xmlns:a16="http://schemas.microsoft.com/office/drawing/2014/main" id="{C5B1ADA5-4AD7-1059-B32A-DCD87226EB6E}"/>
              </a:ext>
            </a:extLst>
          </p:cNvPr>
          <p:cNvSpPr/>
          <p:nvPr/>
        </p:nvSpPr>
        <p:spPr>
          <a:xfrm>
            <a:off x="251617" y="596355"/>
            <a:ext cx="8338929" cy="461516"/>
          </a:xfrm>
          <a:prstGeom prst="rect">
            <a:avLst/>
          </a:prstGeom>
          <a:noFill/>
          <a:ln/>
        </p:spPr>
        <p:txBody>
          <a:bodyPr wrap="none" rtlCol="0" anchor="t"/>
          <a:lstStyle/>
          <a:p>
            <a:pPr>
              <a:lnSpc>
                <a:spcPts val="3634"/>
              </a:lnSpc>
            </a:pPr>
            <a:r>
              <a:rPr lang="en-US" sz="3600" b="1" dirty="0">
                <a:solidFill>
                  <a:srgbClr val="403CCF"/>
                </a:solidFill>
                <a:latin typeface="Libre Baskerville" pitchFamily="34" charset="0"/>
                <a:sym typeface="Chakra Petch"/>
              </a:rPr>
              <a:t>Traditional Treatments for ADHD</a:t>
            </a:r>
          </a:p>
        </p:txBody>
      </p:sp>
      <p:sp>
        <p:nvSpPr>
          <p:cNvPr id="6" name="Text 2">
            <a:extLst>
              <a:ext uri="{FF2B5EF4-FFF2-40B4-BE49-F238E27FC236}">
                <a16:creationId xmlns:a16="http://schemas.microsoft.com/office/drawing/2014/main" id="{0B0DE754-9D2A-07C9-20C7-CA8CC0AE56FD}"/>
              </a:ext>
            </a:extLst>
          </p:cNvPr>
          <p:cNvSpPr/>
          <p:nvPr/>
        </p:nvSpPr>
        <p:spPr>
          <a:xfrm>
            <a:off x="516963" y="1809663"/>
            <a:ext cx="1846139" cy="230758"/>
          </a:xfrm>
          <a:prstGeom prst="rect">
            <a:avLst/>
          </a:prstGeom>
          <a:noFill/>
          <a:ln/>
        </p:spPr>
        <p:txBody>
          <a:bodyPr wrap="none" rtlCol="0" anchor="t"/>
          <a:lstStyle/>
          <a:p>
            <a:pPr>
              <a:lnSpc>
                <a:spcPts val="1817"/>
              </a:lnSpc>
            </a:pPr>
            <a:r>
              <a:rPr lang="en-US" sz="1454" b="1" dirty="0">
                <a:solidFill>
                  <a:srgbClr val="403CCF"/>
                </a:solidFill>
                <a:latin typeface="Euclidcirculara"/>
                <a:cs typeface="Petrona" pitchFamily="34" charset="-120"/>
              </a:rPr>
              <a:t>Medication</a:t>
            </a:r>
          </a:p>
        </p:txBody>
      </p:sp>
      <p:sp>
        <p:nvSpPr>
          <p:cNvPr id="7" name="Text 3">
            <a:extLst>
              <a:ext uri="{FF2B5EF4-FFF2-40B4-BE49-F238E27FC236}">
                <a16:creationId xmlns:a16="http://schemas.microsoft.com/office/drawing/2014/main" id="{2801660C-4BFB-066A-EEB5-EA3524D4B73B}"/>
              </a:ext>
            </a:extLst>
          </p:cNvPr>
          <p:cNvSpPr/>
          <p:nvPr/>
        </p:nvSpPr>
        <p:spPr>
          <a:xfrm>
            <a:off x="516963" y="2181063"/>
            <a:ext cx="2490713" cy="900113"/>
          </a:xfrm>
          <a:prstGeom prst="rect">
            <a:avLst/>
          </a:prstGeom>
          <a:noFill/>
          <a:ln/>
        </p:spPr>
        <p:txBody>
          <a:bodyPr wrap="square" rtlCol="0" anchor="t"/>
          <a:lstStyle/>
          <a:p>
            <a:pPr>
              <a:lnSpc>
                <a:spcPts val="1772"/>
              </a:lnSpc>
            </a:pPr>
            <a:r>
              <a:rPr lang="en-US" sz="1200" dirty="0">
                <a:solidFill>
                  <a:srgbClr val="272525"/>
                </a:solidFill>
                <a:latin typeface="Euclidcirculara"/>
                <a:ea typeface="Inter" pitchFamily="34" charset="-122"/>
                <a:cs typeface="Inter" pitchFamily="34" charset="-120"/>
              </a:rPr>
              <a:t>Stimulants (e.g., methylphenidate) and non-stimulants (e.g., atomoxetine) can improve focus, attention, and hyperactivity.</a:t>
            </a:r>
            <a:endParaRPr lang="en-US" sz="1200" dirty="0">
              <a:latin typeface="Euclidcirculara"/>
            </a:endParaRPr>
          </a:p>
        </p:txBody>
      </p:sp>
      <p:sp>
        <p:nvSpPr>
          <p:cNvPr id="8" name="Text 4">
            <a:extLst>
              <a:ext uri="{FF2B5EF4-FFF2-40B4-BE49-F238E27FC236}">
                <a16:creationId xmlns:a16="http://schemas.microsoft.com/office/drawing/2014/main" id="{89DDFD7D-495D-D468-804F-EC8434D1BD17}"/>
              </a:ext>
            </a:extLst>
          </p:cNvPr>
          <p:cNvSpPr/>
          <p:nvPr/>
        </p:nvSpPr>
        <p:spPr>
          <a:xfrm>
            <a:off x="3339160" y="1809663"/>
            <a:ext cx="1846139" cy="230758"/>
          </a:xfrm>
          <a:prstGeom prst="rect">
            <a:avLst/>
          </a:prstGeom>
          <a:noFill/>
          <a:ln/>
        </p:spPr>
        <p:txBody>
          <a:bodyPr wrap="none" rtlCol="0" anchor="t"/>
          <a:lstStyle/>
          <a:p>
            <a:pPr>
              <a:lnSpc>
                <a:spcPts val="1817"/>
              </a:lnSpc>
            </a:pPr>
            <a:r>
              <a:rPr lang="en-US" sz="1454" b="1" dirty="0">
                <a:solidFill>
                  <a:srgbClr val="403CCF"/>
                </a:solidFill>
                <a:latin typeface="Euclidcirculara"/>
                <a:cs typeface="Petrona" pitchFamily="34" charset="-120"/>
              </a:rPr>
              <a:t>Therapy</a:t>
            </a:r>
          </a:p>
        </p:txBody>
      </p:sp>
      <p:sp>
        <p:nvSpPr>
          <p:cNvPr id="9" name="Text 5">
            <a:extLst>
              <a:ext uri="{FF2B5EF4-FFF2-40B4-BE49-F238E27FC236}">
                <a16:creationId xmlns:a16="http://schemas.microsoft.com/office/drawing/2014/main" id="{1742872C-42FD-B468-8467-D983A526F6D7}"/>
              </a:ext>
            </a:extLst>
          </p:cNvPr>
          <p:cNvSpPr/>
          <p:nvPr/>
        </p:nvSpPr>
        <p:spPr>
          <a:xfrm>
            <a:off x="3339161" y="2181063"/>
            <a:ext cx="2490713" cy="900113"/>
          </a:xfrm>
          <a:prstGeom prst="rect">
            <a:avLst/>
          </a:prstGeom>
          <a:noFill/>
          <a:ln/>
        </p:spPr>
        <p:txBody>
          <a:bodyPr wrap="square" rtlCol="0" anchor="t"/>
          <a:lstStyle/>
          <a:p>
            <a:pPr>
              <a:lnSpc>
                <a:spcPts val="1772"/>
              </a:lnSpc>
            </a:pPr>
            <a:r>
              <a:rPr lang="en-US" sz="1200" dirty="0">
                <a:solidFill>
                  <a:srgbClr val="272525"/>
                </a:solidFill>
                <a:latin typeface="Euclidcirculara"/>
                <a:cs typeface="Inter" pitchFamily="34" charset="-120"/>
              </a:rPr>
              <a:t>Cognitive behavioral therapy (CBT) teaches coping mechanisms and strategies for managing ADHD symptoms.</a:t>
            </a:r>
          </a:p>
        </p:txBody>
      </p:sp>
      <p:sp>
        <p:nvSpPr>
          <p:cNvPr id="2" name="Text 6">
            <a:extLst>
              <a:ext uri="{FF2B5EF4-FFF2-40B4-BE49-F238E27FC236}">
                <a16:creationId xmlns:a16="http://schemas.microsoft.com/office/drawing/2014/main" id="{965A7DF3-0837-097F-45C6-1FB7357B2C6D}"/>
              </a:ext>
            </a:extLst>
          </p:cNvPr>
          <p:cNvSpPr/>
          <p:nvPr/>
        </p:nvSpPr>
        <p:spPr>
          <a:xfrm>
            <a:off x="6152802" y="1809663"/>
            <a:ext cx="1781696" cy="222647"/>
          </a:xfrm>
          <a:prstGeom prst="rect">
            <a:avLst/>
          </a:prstGeom>
          <a:noFill/>
          <a:ln/>
        </p:spPr>
        <p:txBody>
          <a:bodyPr wrap="none" rtlCol="0" anchor="t"/>
          <a:lstStyle/>
          <a:p>
            <a:pPr>
              <a:lnSpc>
                <a:spcPts val="1754"/>
              </a:lnSpc>
            </a:pPr>
            <a:r>
              <a:rPr lang="en-US" sz="1454" b="1" dirty="0">
                <a:solidFill>
                  <a:srgbClr val="403CCF"/>
                </a:solidFill>
                <a:latin typeface="Euclidcirculara"/>
                <a:cs typeface="Petrona" pitchFamily="34" charset="-120"/>
              </a:rPr>
              <a:t>Educational Support</a:t>
            </a:r>
          </a:p>
        </p:txBody>
      </p:sp>
      <p:sp>
        <p:nvSpPr>
          <p:cNvPr id="3" name="Text 7">
            <a:extLst>
              <a:ext uri="{FF2B5EF4-FFF2-40B4-BE49-F238E27FC236}">
                <a16:creationId xmlns:a16="http://schemas.microsoft.com/office/drawing/2014/main" id="{C58CE7D2-69FE-CEDA-E9DD-2D9028C132D5}"/>
              </a:ext>
            </a:extLst>
          </p:cNvPr>
          <p:cNvSpPr/>
          <p:nvPr/>
        </p:nvSpPr>
        <p:spPr>
          <a:xfrm>
            <a:off x="6152802" y="2167668"/>
            <a:ext cx="2511474" cy="1083469"/>
          </a:xfrm>
          <a:prstGeom prst="rect">
            <a:avLst/>
          </a:prstGeom>
          <a:noFill/>
          <a:ln/>
        </p:spPr>
        <p:txBody>
          <a:bodyPr wrap="square" rtlCol="0" anchor="t"/>
          <a:lstStyle/>
          <a:p>
            <a:pPr>
              <a:lnSpc>
                <a:spcPts val="1772"/>
              </a:lnSpc>
            </a:pPr>
            <a:r>
              <a:rPr lang="en-US" sz="1200" dirty="0">
                <a:solidFill>
                  <a:srgbClr val="272525"/>
                </a:solidFill>
                <a:latin typeface="Euclidcirculara"/>
                <a:cs typeface="Inter" pitchFamily="34" charset="-120"/>
              </a:rPr>
              <a:t>Modifications to the learning environment, such as individualized education plans (IEPs) and accommodations, can help children succeed in school.</a:t>
            </a:r>
          </a:p>
        </p:txBody>
      </p:sp>
      <p:cxnSp>
        <p:nvCxnSpPr>
          <p:cNvPr id="4" name="מחבר ישר 3">
            <a:extLst>
              <a:ext uri="{FF2B5EF4-FFF2-40B4-BE49-F238E27FC236}">
                <a16:creationId xmlns:a16="http://schemas.microsoft.com/office/drawing/2014/main" id="{DB422FB1-9B7C-FB46-6BBB-3EC21B7F577E}"/>
              </a:ext>
            </a:extLst>
          </p:cNvPr>
          <p:cNvCxnSpPr/>
          <p:nvPr/>
        </p:nvCxnSpPr>
        <p:spPr>
          <a:xfrm>
            <a:off x="1194486" y="4522753"/>
            <a:ext cx="6899062" cy="0"/>
          </a:xfrm>
          <a:prstGeom prst="line">
            <a:avLst/>
          </a:prstGeom>
          <a:ln w="12700"/>
        </p:spPr>
        <p:style>
          <a:lnRef idx="1">
            <a:schemeClr val="dk1"/>
          </a:lnRef>
          <a:fillRef idx="0">
            <a:schemeClr val="dk1"/>
          </a:fillRef>
          <a:effectRef idx="0">
            <a:schemeClr val="dk1"/>
          </a:effectRef>
          <a:fontRef idx="minor">
            <a:schemeClr val="tx1"/>
          </a:fontRef>
        </p:style>
      </p:cxnSp>
      <p:sp>
        <p:nvSpPr>
          <p:cNvPr id="10" name="תיבת טקסט 9">
            <a:extLst>
              <a:ext uri="{FF2B5EF4-FFF2-40B4-BE49-F238E27FC236}">
                <a16:creationId xmlns:a16="http://schemas.microsoft.com/office/drawing/2014/main" id="{FDF562AC-D801-5D3B-7602-CDF270490EF9}"/>
              </a:ext>
            </a:extLst>
          </p:cNvPr>
          <p:cNvSpPr txBox="1"/>
          <p:nvPr/>
        </p:nvSpPr>
        <p:spPr>
          <a:xfrm>
            <a:off x="1122876" y="4578446"/>
            <a:ext cx="6970672" cy="338554"/>
          </a:xfrm>
          <a:prstGeom prst="rect">
            <a:avLst/>
          </a:prstGeom>
          <a:noFill/>
        </p:spPr>
        <p:txBody>
          <a:bodyPr wrap="square" rtlCol="0">
            <a:spAutoFit/>
          </a:bodyPr>
          <a:lstStyle/>
          <a:p>
            <a:r>
              <a:rPr lang="en-US" sz="800" dirty="0">
                <a:latin typeface="Euclidcirculara"/>
              </a:rPr>
              <a:t>1. </a:t>
            </a:r>
            <a:r>
              <a:rPr lang="en-US" sz="800" dirty="0" err="1">
                <a:latin typeface="Euclidcirculara"/>
              </a:rPr>
              <a:t>Barbaresi</a:t>
            </a:r>
            <a:r>
              <a:rPr lang="en-US" sz="800" dirty="0">
                <a:latin typeface="Euclidcirculara"/>
              </a:rPr>
              <a:t>, W. J., et al. (2002). Modifiers of long-term school outcomes for children with ADHD: Does treatment with stimulant medication make a difference? Pediatrics, 110(1), 71-78.</a:t>
            </a:r>
            <a:endParaRPr lang="en-IL" sz="800" dirty="0">
              <a:latin typeface="Euclidcirculara"/>
            </a:endParaRPr>
          </a:p>
        </p:txBody>
      </p:sp>
      <mc:AlternateContent xmlns:mc="http://schemas.openxmlformats.org/markup-compatibility/2006" xmlns:a14="http://schemas.microsoft.com/office/drawing/2010/main">
        <mc:Choice Requires="a14">
          <p:sp>
            <p:nvSpPr>
              <p:cNvPr id="11" name="Text 2">
                <a:extLst>
                  <a:ext uri="{FF2B5EF4-FFF2-40B4-BE49-F238E27FC236}">
                    <a16:creationId xmlns:a16="http://schemas.microsoft.com/office/drawing/2014/main" id="{D6C526E3-254D-166D-BA09-160DE4887F23}"/>
                  </a:ext>
                </a:extLst>
              </p:cNvPr>
              <p:cNvSpPr/>
              <p:nvPr/>
            </p:nvSpPr>
            <p:spPr>
              <a:xfrm>
                <a:off x="841048" y="3714432"/>
                <a:ext cx="7601911" cy="230758"/>
              </a:xfrm>
              <a:prstGeom prst="rect">
                <a:avLst/>
              </a:prstGeom>
              <a:noFill/>
              <a:ln/>
            </p:spPr>
            <p:txBody>
              <a:bodyPr wrap="none" rtlCol="0" anchor="t"/>
              <a:lstStyle/>
              <a:p>
                <a:pPr>
                  <a:lnSpc>
                    <a:spcPts val="1817"/>
                  </a:lnSpc>
                </a:pPr>
                <a14:m>
                  <m:oMathPara xmlns:m="http://schemas.openxmlformats.org/officeDocument/2006/math">
                    <m:oMathParaPr>
                      <m:jc m:val="centerGroup"/>
                    </m:oMathParaPr>
                    <m:oMath xmlns:m="http://schemas.openxmlformats.org/officeDocument/2006/math">
                      <m:sSup>
                        <m:sSupPr>
                          <m:ctrlPr>
                            <a:rPr lang="en-US" sz="1600" i="1" dirty="0" smtClean="0">
                              <a:solidFill>
                                <a:srgbClr val="FF0000"/>
                              </a:solidFill>
                              <a:latin typeface="Cambria Math" panose="02040503050406030204" pitchFamily="18" charset="0"/>
                            </a:rPr>
                          </m:ctrlPr>
                        </m:sSupPr>
                        <m:e>
                          <m:r>
                            <m:rPr>
                              <m:nor/>
                            </m:rPr>
                            <a:rPr lang="en-US" sz="1600" b="1" dirty="0">
                              <a:solidFill>
                                <a:srgbClr val="FF0000"/>
                              </a:solidFill>
                              <a:latin typeface="Euclidcirculara"/>
                              <a:cs typeface="Petrona" pitchFamily="34" charset="-120"/>
                            </a:rPr>
                            <m:t>Traditional</m:t>
                          </m:r>
                          <m:r>
                            <m:rPr>
                              <m:nor/>
                            </m:rPr>
                            <a:rPr lang="en-US" sz="1600" b="1" dirty="0">
                              <a:solidFill>
                                <a:srgbClr val="FF0000"/>
                              </a:solidFill>
                              <a:latin typeface="Euclidcirculara"/>
                              <a:cs typeface="Petrona" pitchFamily="34" charset="-120"/>
                            </a:rPr>
                            <m:t> </m:t>
                          </m:r>
                          <m:r>
                            <m:rPr>
                              <m:nor/>
                            </m:rPr>
                            <a:rPr lang="en-US" sz="1600" b="1" dirty="0">
                              <a:solidFill>
                                <a:srgbClr val="FF0000"/>
                              </a:solidFill>
                              <a:latin typeface="Euclidcirculara"/>
                              <a:cs typeface="Petrona" pitchFamily="34" charset="-120"/>
                            </a:rPr>
                            <m:t>Treatments</m:t>
                          </m:r>
                          <m:r>
                            <m:rPr>
                              <m:nor/>
                            </m:rPr>
                            <a:rPr lang="en-US" sz="1600" b="1" dirty="0">
                              <a:solidFill>
                                <a:srgbClr val="FF0000"/>
                              </a:solidFill>
                              <a:latin typeface="Euclidcirculara"/>
                              <a:cs typeface="Petrona" pitchFamily="34" charset="-120"/>
                            </a:rPr>
                            <m:t> </m:t>
                          </m:r>
                          <m:r>
                            <m:rPr>
                              <m:nor/>
                            </m:rPr>
                            <a:rPr lang="en-US" sz="1600" b="1" dirty="0">
                              <a:solidFill>
                                <a:srgbClr val="FF0000"/>
                              </a:solidFill>
                              <a:latin typeface="Euclidcirculara"/>
                              <a:cs typeface="Petrona" pitchFamily="34" charset="-120"/>
                            </a:rPr>
                            <m:t>were</m:t>
                          </m:r>
                          <m:r>
                            <m:rPr>
                              <m:nor/>
                            </m:rPr>
                            <a:rPr lang="en-US" sz="1600" b="1" dirty="0">
                              <a:solidFill>
                                <a:srgbClr val="FF0000"/>
                              </a:solidFill>
                              <a:latin typeface="Euclidcirculara"/>
                              <a:cs typeface="Petrona" pitchFamily="34" charset="-120"/>
                            </a:rPr>
                            <m:t> </m:t>
                          </m:r>
                          <m:r>
                            <m:rPr>
                              <m:nor/>
                            </m:rPr>
                            <a:rPr lang="en-US" sz="1600" b="1" dirty="0">
                              <a:solidFill>
                                <a:srgbClr val="FF0000"/>
                              </a:solidFill>
                              <a:latin typeface="Euclidcirculara"/>
                              <a:cs typeface="Petrona" pitchFamily="34" charset="-120"/>
                            </a:rPr>
                            <m:t>established</m:t>
                          </m:r>
                          <m:r>
                            <m:rPr>
                              <m:nor/>
                            </m:rPr>
                            <a:rPr lang="en-US" sz="1600" b="1" dirty="0">
                              <a:solidFill>
                                <a:srgbClr val="FF0000"/>
                              </a:solidFill>
                              <a:latin typeface="Euclidcirculara"/>
                              <a:cs typeface="Petrona" pitchFamily="34" charset="-120"/>
                            </a:rPr>
                            <m:t> </m:t>
                          </m:r>
                          <m:r>
                            <m:rPr>
                              <m:nor/>
                            </m:rPr>
                            <a:rPr lang="en-US" sz="1600" b="1" dirty="0">
                              <a:solidFill>
                                <a:srgbClr val="FF0000"/>
                              </a:solidFill>
                              <a:latin typeface="Euclidcirculara"/>
                              <a:cs typeface="Petrona" pitchFamily="34" charset="-120"/>
                            </a:rPr>
                            <m:t>in</m:t>
                          </m:r>
                          <m:r>
                            <m:rPr>
                              <m:nor/>
                            </m:rPr>
                            <a:rPr lang="en-US" sz="1600" b="1" dirty="0">
                              <a:solidFill>
                                <a:srgbClr val="FF0000"/>
                              </a:solidFill>
                              <a:latin typeface="Euclidcirculara"/>
                              <a:cs typeface="Petrona" pitchFamily="34" charset="-120"/>
                            </a:rPr>
                            <m:t> </m:t>
                          </m:r>
                          <m:r>
                            <m:rPr>
                              <m:nor/>
                            </m:rPr>
                            <a:rPr lang="en-US" sz="1600" b="1" dirty="0">
                              <a:solidFill>
                                <a:srgbClr val="FF0000"/>
                              </a:solidFill>
                              <a:latin typeface="Euclidcirculara"/>
                              <a:cs typeface="Petrona" pitchFamily="34" charset="-120"/>
                            </a:rPr>
                            <m:t>the</m:t>
                          </m:r>
                          <m:r>
                            <m:rPr>
                              <m:nor/>
                            </m:rPr>
                            <a:rPr lang="en-US" sz="1600" b="1" dirty="0">
                              <a:solidFill>
                                <a:srgbClr val="FF0000"/>
                              </a:solidFill>
                              <a:latin typeface="Euclidcirculara"/>
                              <a:cs typeface="Petrona" pitchFamily="34" charset="-120"/>
                            </a:rPr>
                            <m:t> </m:t>
                          </m:r>
                          <m:r>
                            <m:rPr>
                              <m:nor/>
                            </m:rPr>
                            <a:rPr lang="en-US" sz="1600" b="1" dirty="0">
                              <a:solidFill>
                                <a:srgbClr val="FF0000"/>
                              </a:solidFill>
                              <a:latin typeface="Euclidcirculara"/>
                              <a:cs typeface="Petrona" pitchFamily="34" charset="-120"/>
                            </a:rPr>
                            <m:t>1990</m:t>
                          </m:r>
                          <m:r>
                            <m:rPr>
                              <m:nor/>
                            </m:rPr>
                            <a:rPr lang="en-US" sz="1600" b="1" dirty="0">
                              <a:solidFill>
                                <a:srgbClr val="FF0000"/>
                              </a:solidFill>
                              <a:latin typeface="Euclidcirculara"/>
                              <a:cs typeface="Petrona" pitchFamily="34" charset="-120"/>
                            </a:rPr>
                            <m:t>s</m:t>
                          </m:r>
                          <m:r>
                            <m:rPr>
                              <m:nor/>
                            </m:rPr>
                            <a:rPr lang="en-US" sz="1600" b="1" dirty="0">
                              <a:solidFill>
                                <a:srgbClr val="FF0000"/>
                              </a:solidFill>
                              <a:latin typeface="Euclidcirculara"/>
                              <a:cs typeface="Petrona" pitchFamily="34" charset="-120"/>
                            </a:rPr>
                            <m:t> </m:t>
                          </m:r>
                          <m:r>
                            <m:rPr>
                              <m:nor/>
                            </m:rPr>
                            <a:rPr lang="en-US" sz="1600" b="1" dirty="0">
                              <a:solidFill>
                                <a:srgbClr val="FF0000"/>
                              </a:solidFill>
                              <a:latin typeface="Euclidcirculara"/>
                              <a:cs typeface="Petrona" pitchFamily="34" charset="-120"/>
                            </a:rPr>
                            <m:t>and</m:t>
                          </m:r>
                          <m:r>
                            <m:rPr>
                              <m:nor/>
                            </m:rPr>
                            <a:rPr lang="en-US" sz="1600" b="1" dirty="0">
                              <a:solidFill>
                                <a:srgbClr val="FF0000"/>
                              </a:solidFill>
                              <a:latin typeface="Euclidcirculara"/>
                              <a:cs typeface="Petrona" pitchFamily="34" charset="-120"/>
                            </a:rPr>
                            <m:t> </m:t>
                          </m:r>
                          <m:r>
                            <m:rPr>
                              <m:nor/>
                            </m:rPr>
                            <a:rPr lang="en-US" sz="1600" b="1" dirty="0">
                              <a:solidFill>
                                <a:srgbClr val="FF0000"/>
                              </a:solidFill>
                              <a:latin typeface="Euclidcirculara"/>
                              <a:cs typeface="Petrona" pitchFamily="34" charset="-120"/>
                            </a:rPr>
                            <m:t>continue</m:t>
                          </m:r>
                          <m:r>
                            <m:rPr>
                              <m:nor/>
                            </m:rPr>
                            <a:rPr lang="en-US" sz="1600" b="1" dirty="0">
                              <a:solidFill>
                                <a:srgbClr val="FF0000"/>
                              </a:solidFill>
                              <a:latin typeface="Euclidcirculara"/>
                              <a:cs typeface="Petrona" pitchFamily="34" charset="-120"/>
                            </a:rPr>
                            <m:t> </m:t>
                          </m:r>
                          <m:r>
                            <m:rPr>
                              <m:nor/>
                            </m:rPr>
                            <a:rPr lang="en-US" sz="1600" b="1" dirty="0">
                              <a:solidFill>
                                <a:srgbClr val="FF0000"/>
                              </a:solidFill>
                              <a:latin typeface="Euclidcirculara"/>
                              <a:cs typeface="Petrona" pitchFamily="34" charset="-120"/>
                            </a:rPr>
                            <m:t>into</m:t>
                          </m:r>
                          <m:r>
                            <m:rPr>
                              <m:nor/>
                            </m:rPr>
                            <a:rPr lang="en-US" sz="1600" b="1" dirty="0">
                              <a:solidFill>
                                <a:srgbClr val="FF0000"/>
                              </a:solidFill>
                              <a:latin typeface="Euclidcirculara"/>
                              <a:cs typeface="Petrona" pitchFamily="34" charset="-120"/>
                            </a:rPr>
                            <m:t> </m:t>
                          </m:r>
                          <m:r>
                            <m:rPr>
                              <m:nor/>
                            </m:rPr>
                            <a:rPr lang="en-US" sz="1600" b="1" dirty="0">
                              <a:solidFill>
                                <a:srgbClr val="FF0000"/>
                              </a:solidFill>
                              <a:latin typeface="Euclidcirculara"/>
                              <a:cs typeface="Petrona" pitchFamily="34" charset="-120"/>
                            </a:rPr>
                            <m:t>today</m:t>
                          </m:r>
                          <m:r>
                            <m:rPr>
                              <m:nor/>
                            </m:rPr>
                            <a:rPr lang="en-US" sz="1600" b="1" dirty="0">
                              <a:solidFill>
                                <a:srgbClr val="FF0000"/>
                              </a:solidFill>
                              <a:latin typeface="Euclidcirculara"/>
                              <a:cs typeface="Petrona" pitchFamily="34" charset="-120"/>
                            </a:rPr>
                            <m:t>′</m:t>
                          </m:r>
                          <m:r>
                            <m:rPr>
                              <m:nor/>
                            </m:rPr>
                            <a:rPr lang="en-US" sz="1600" b="1" dirty="0">
                              <a:solidFill>
                                <a:srgbClr val="FF0000"/>
                              </a:solidFill>
                              <a:latin typeface="Euclidcirculara"/>
                              <a:cs typeface="Petrona" pitchFamily="34" charset="-120"/>
                            </a:rPr>
                            <m:t>s</m:t>
                          </m:r>
                          <m:r>
                            <m:rPr>
                              <m:nor/>
                            </m:rPr>
                            <a:rPr lang="en-US" sz="1600" b="1" dirty="0">
                              <a:solidFill>
                                <a:srgbClr val="FF0000"/>
                              </a:solidFill>
                              <a:latin typeface="Euclidcirculara"/>
                              <a:cs typeface="Petrona" pitchFamily="34" charset="-120"/>
                            </a:rPr>
                            <m:t> </m:t>
                          </m:r>
                          <m:r>
                            <m:rPr>
                              <m:nor/>
                            </m:rPr>
                            <a:rPr lang="en-US" sz="1600" b="1" dirty="0">
                              <a:solidFill>
                                <a:srgbClr val="FF0000"/>
                              </a:solidFill>
                              <a:latin typeface="Euclidcirculara"/>
                              <a:cs typeface="Petrona" pitchFamily="34" charset="-120"/>
                            </a:rPr>
                            <m:t>time</m:t>
                          </m:r>
                          <m:r>
                            <m:rPr>
                              <m:nor/>
                            </m:rPr>
                            <a:rPr lang="en-US" sz="1600" b="1" dirty="0">
                              <a:solidFill>
                                <a:srgbClr val="FF0000"/>
                              </a:solidFill>
                              <a:latin typeface="Euclidcirculara"/>
                              <a:cs typeface="Petrona" pitchFamily="34" charset="-120"/>
                            </a:rPr>
                            <m:t> </m:t>
                          </m:r>
                        </m:e>
                        <m:sup>
                          <m:r>
                            <a:rPr lang="en-US" sz="1600" i="1" dirty="0">
                              <a:solidFill>
                                <a:srgbClr val="FF0000"/>
                              </a:solidFill>
                              <a:latin typeface="Cambria Math" panose="02040503050406030204" pitchFamily="18" charset="0"/>
                            </a:rPr>
                            <m:t>[</m:t>
                          </m:r>
                          <m:r>
                            <a:rPr lang="en-US" sz="1600" i="1" dirty="0">
                              <a:solidFill>
                                <a:srgbClr val="FF0000"/>
                              </a:solidFill>
                              <a:latin typeface="Cambria Math" panose="02040503050406030204" pitchFamily="18" charset="0"/>
                            </a:rPr>
                            <m:t>1</m:t>
                          </m:r>
                          <m:r>
                            <a:rPr lang="en-US" sz="1600" i="1" dirty="0">
                              <a:solidFill>
                                <a:srgbClr val="FF0000"/>
                              </a:solidFill>
                              <a:latin typeface="Cambria Math" panose="02040503050406030204" pitchFamily="18" charset="0"/>
                            </a:rPr>
                            <m:t>]</m:t>
                          </m:r>
                        </m:sup>
                      </m:sSup>
                    </m:oMath>
                  </m:oMathPara>
                </a14:m>
                <a:endParaRPr lang="en-US" sz="1454" b="1" dirty="0">
                  <a:solidFill>
                    <a:srgbClr val="FF0000"/>
                  </a:solidFill>
                  <a:latin typeface="Euclidcirculara"/>
                  <a:cs typeface="Petrona" pitchFamily="34" charset="-120"/>
                </a:endParaRPr>
              </a:p>
            </p:txBody>
          </p:sp>
        </mc:Choice>
        <mc:Fallback xmlns="">
          <p:sp>
            <p:nvSpPr>
              <p:cNvPr id="11" name="Text 2">
                <a:extLst>
                  <a:ext uri="{FF2B5EF4-FFF2-40B4-BE49-F238E27FC236}">
                    <a16:creationId xmlns:a16="http://schemas.microsoft.com/office/drawing/2014/main" id="{D6C526E3-254D-166D-BA09-160DE4887F23}"/>
                  </a:ext>
                </a:extLst>
              </p:cNvPr>
              <p:cNvSpPr>
                <a:spLocks noRot="1" noChangeAspect="1" noMove="1" noResize="1" noEditPoints="1" noAdjustHandles="1" noChangeArrowheads="1" noChangeShapeType="1" noTextEdit="1"/>
              </p:cNvSpPr>
              <p:nvPr/>
            </p:nvSpPr>
            <p:spPr>
              <a:xfrm>
                <a:off x="841048" y="3714432"/>
                <a:ext cx="7601911" cy="230758"/>
              </a:xfrm>
              <a:prstGeom prst="rect">
                <a:avLst/>
              </a:prstGeom>
              <a:blipFill>
                <a:blip r:embed="rId3"/>
                <a:stretch>
                  <a:fillRect b="-52632"/>
                </a:stretch>
              </a:blipFill>
              <a:ln/>
            </p:spPr>
            <p:txBody>
              <a:bodyPr/>
              <a:lstStyle/>
              <a:p>
                <a:r>
                  <a:rPr lang="en-IL">
                    <a:noFill/>
                  </a:rPr>
                  <a:t> </a:t>
                </a:r>
              </a:p>
            </p:txBody>
          </p:sp>
        </mc:Fallback>
      </mc:AlternateContent>
    </p:spTree>
    <p:extLst>
      <p:ext uri="{BB962C8B-B14F-4D97-AF65-F5344CB8AC3E}">
        <p14:creationId xmlns:p14="http://schemas.microsoft.com/office/powerpoint/2010/main" val="1342581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a:extLst>
              <a:ext uri="{FF2B5EF4-FFF2-40B4-BE49-F238E27FC236}">
                <a16:creationId xmlns:a16="http://schemas.microsoft.com/office/drawing/2014/main" id="{636E24B4-04E8-6992-81D4-5DDB6B79577A}"/>
              </a:ext>
            </a:extLst>
          </p:cNvPr>
          <p:cNvPicPr>
            <a:picLocks noChangeAspect="1"/>
          </p:cNvPicPr>
          <p:nvPr/>
        </p:nvPicPr>
        <p:blipFill>
          <a:blip r:embed="rId3"/>
          <a:stretch>
            <a:fillRect/>
          </a:stretch>
        </p:blipFill>
        <p:spPr>
          <a:xfrm>
            <a:off x="5715000" y="0"/>
            <a:ext cx="3429000" cy="5143500"/>
          </a:xfrm>
          <a:prstGeom prst="rect">
            <a:avLst/>
          </a:prstGeom>
        </p:spPr>
      </p:pic>
      <p:sp>
        <p:nvSpPr>
          <p:cNvPr id="4" name="Text 1">
            <a:extLst>
              <a:ext uri="{FF2B5EF4-FFF2-40B4-BE49-F238E27FC236}">
                <a16:creationId xmlns:a16="http://schemas.microsoft.com/office/drawing/2014/main" id="{B922F34C-0756-A638-5F27-25BCC290E4FB}"/>
              </a:ext>
            </a:extLst>
          </p:cNvPr>
          <p:cNvSpPr/>
          <p:nvPr/>
        </p:nvSpPr>
        <p:spPr>
          <a:xfrm>
            <a:off x="177133" y="308387"/>
            <a:ext cx="5379270" cy="923032"/>
          </a:xfrm>
          <a:prstGeom prst="rect">
            <a:avLst/>
          </a:prstGeom>
          <a:noFill/>
          <a:ln/>
        </p:spPr>
        <p:txBody>
          <a:bodyPr wrap="square" rtlCol="0" anchor="t"/>
          <a:lstStyle/>
          <a:p>
            <a:pPr>
              <a:lnSpc>
                <a:spcPts val="3634"/>
              </a:lnSpc>
            </a:pPr>
            <a:r>
              <a:rPr lang="en-US" sz="3200" b="1" dirty="0">
                <a:solidFill>
                  <a:srgbClr val="403CCF"/>
                </a:solidFill>
                <a:latin typeface="Libre Baskerville" pitchFamily="34" charset="0"/>
                <a:sym typeface="Chakra Petch"/>
              </a:rPr>
              <a:t>Limitations of Traditional Treatments</a:t>
            </a:r>
          </a:p>
        </p:txBody>
      </p:sp>
      <p:sp>
        <p:nvSpPr>
          <p:cNvPr id="5" name="Shape 2">
            <a:extLst>
              <a:ext uri="{FF2B5EF4-FFF2-40B4-BE49-F238E27FC236}">
                <a16:creationId xmlns:a16="http://schemas.microsoft.com/office/drawing/2014/main" id="{5C74EF06-7D8C-1E6A-DCBE-18E4372187D3}"/>
              </a:ext>
            </a:extLst>
          </p:cNvPr>
          <p:cNvSpPr/>
          <p:nvPr/>
        </p:nvSpPr>
        <p:spPr>
          <a:xfrm>
            <a:off x="522410" y="1564928"/>
            <a:ext cx="2294930" cy="1506066"/>
          </a:xfrm>
          <a:prstGeom prst="roundRect">
            <a:avLst>
              <a:gd name="adj" fmla="val 3923"/>
            </a:avLst>
          </a:prstGeom>
          <a:solidFill>
            <a:srgbClr val="EAE8F3"/>
          </a:solidFill>
          <a:ln w="7620">
            <a:solidFill>
              <a:srgbClr val="B2D4E5"/>
            </a:solidFill>
            <a:prstDash val="solid"/>
          </a:ln>
        </p:spPr>
        <p:txBody>
          <a:bodyPr/>
          <a:lstStyle/>
          <a:p>
            <a:endParaRPr lang="en-IL" sz="875"/>
          </a:p>
        </p:txBody>
      </p:sp>
      <p:sp>
        <p:nvSpPr>
          <p:cNvPr id="6" name="Text 3">
            <a:extLst>
              <a:ext uri="{FF2B5EF4-FFF2-40B4-BE49-F238E27FC236}">
                <a16:creationId xmlns:a16="http://schemas.microsoft.com/office/drawing/2014/main" id="{7113D4BE-4F09-8D71-879A-442D1CC25AFA}"/>
              </a:ext>
            </a:extLst>
          </p:cNvPr>
          <p:cNvSpPr/>
          <p:nvPr/>
        </p:nvSpPr>
        <p:spPr>
          <a:xfrm>
            <a:off x="667815" y="1710334"/>
            <a:ext cx="1846139" cy="230758"/>
          </a:xfrm>
          <a:prstGeom prst="rect">
            <a:avLst/>
          </a:prstGeom>
          <a:noFill/>
          <a:ln/>
        </p:spPr>
        <p:txBody>
          <a:bodyPr wrap="none" rtlCol="0" anchor="t"/>
          <a:lstStyle/>
          <a:p>
            <a:pPr>
              <a:lnSpc>
                <a:spcPts val="1817"/>
              </a:lnSpc>
            </a:pPr>
            <a:r>
              <a:rPr lang="en-US" sz="1454" b="1" dirty="0">
                <a:solidFill>
                  <a:srgbClr val="403CCF"/>
                </a:solidFill>
                <a:latin typeface="Euclidcirculara"/>
                <a:ea typeface="Petrona" pitchFamily="34" charset="-122"/>
                <a:cs typeface="Petrona" pitchFamily="34" charset="-120"/>
              </a:rPr>
              <a:t>Side Effects</a:t>
            </a:r>
            <a:endParaRPr lang="en-US" sz="1454" dirty="0">
              <a:solidFill>
                <a:srgbClr val="403CCF"/>
              </a:solidFill>
              <a:latin typeface="Euclidcirculara"/>
            </a:endParaRPr>
          </a:p>
        </p:txBody>
      </p:sp>
      <p:sp>
        <p:nvSpPr>
          <p:cNvPr id="7" name="Text 4">
            <a:extLst>
              <a:ext uri="{FF2B5EF4-FFF2-40B4-BE49-F238E27FC236}">
                <a16:creationId xmlns:a16="http://schemas.microsoft.com/office/drawing/2014/main" id="{C6BB067C-F03F-D9B6-D20F-0AC5C1DE0B41}"/>
              </a:ext>
            </a:extLst>
          </p:cNvPr>
          <p:cNvSpPr/>
          <p:nvPr/>
        </p:nvSpPr>
        <p:spPr>
          <a:xfrm>
            <a:off x="667816" y="2025477"/>
            <a:ext cx="2004119" cy="900113"/>
          </a:xfrm>
          <a:prstGeom prst="rect">
            <a:avLst/>
          </a:prstGeom>
          <a:noFill/>
          <a:ln/>
        </p:spPr>
        <p:txBody>
          <a:bodyPr wrap="square" rtlCol="0" anchor="t"/>
          <a:lstStyle/>
          <a:p>
            <a:pPr>
              <a:lnSpc>
                <a:spcPts val="1772"/>
              </a:lnSpc>
            </a:pPr>
            <a:r>
              <a:rPr lang="en-US" sz="1200" dirty="0">
                <a:solidFill>
                  <a:srgbClr val="272525"/>
                </a:solidFill>
                <a:latin typeface="Euclidcirculara"/>
                <a:ea typeface="Inter" pitchFamily="34" charset="-122"/>
                <a:cs typeface="Inter" pitchFamily="34" charset="-120"/>
              </a:rPr>
              <a:t>Medications can cause side effects such as appetite suppression, insomnia, and headaches.</a:t>
            </a:r>
            <a:endParaRPr lang="en-US" sz="1200" dirty="0">
              <a:latin typeface="Euclidcirculara"/>
            </a:endParaRPr>
          </a:p>
        </p:txBody>
      </p:sp>
      <p:sp>
        <p:nvSpPr>
          <p:cNvPr id="8" name="Shape 5">
            <a:extLst>
              <a:ext uri="{FF2B5EF4-FFF2-40B4-BE49-F238E27FC236}">
                <a16:creationId xmlns:a16="http://schemas.microsoft.com/office/drawing/2014/main" id="{671E5209-C343-B87E-0890-245207C9CB49}"/>
              </a:ext>
            </a:extLst>
          </p:cNvPr>
          <p:cNvSpPr/>
          <p:nvPr/>
        </p:nvSpPr>
        <p:spPr>
          <a:xfrm>
            <a:off x="2957982" y="1564928"/>
            <a:ext cx="2294930" cy="1506066"/>
          </a:xfrm>
          <a:prstGeom prst="roundRect">
            <a:avLst>
              <a:gd name="adj" fmla="val 3923"/>
            </a:avLst>
          </a:prstGeom>
          <a:solidFill>
            <a:srgbClr val="EAE8F3"/>
          </a:solidFill>
          <a:ln w="7620">
            <a:solidFill>
              <a:srgbClr val="B2D4E5"/>
            </a:solidFill>
            <a:prstDash val="solid"/>
          </a:ln>
        </p:spPr>
        <p:txBody>
          <a:bodyPr/>
          <a:lstStyle/>
          <a:p>
            <a:endParaRPr lang="en-IL" sz="875"/>
          </a:p>
        </p:txBody>
      </p:sp>
      <p:sp>
        <p:nvSpPr>
          <p:cNvPr id="9" name="Text 6">
            <a:extLst>
              <a:ext uri="{FF2B5EF4-FFF2-40B4-BE49-F238E27FC236}">
                <a16:creationId xmlns:a16="http://schemas.microsoft.com/office/drawing/2014/main" id="{B5F10F3F-D455-BF0C-27EF-9B0682FDE6C5}"/>
              </a:ext>
            </a:extLst>
          </p:cNvPr>
          <p:cNvSpPr/>
          <p:nvPr/>
        </p:nvSpPr>
        <p:spPr>
          <a:xfrm>
            <a:off x="3103387" y="1710334"/>
            <a:ext cx="1846139" cy="230758"/>
          </a:xfrm>
          <a:prstGeom prst="rect">
            <a:avLst/>
          </a:prstGeom>
          <a:noFill/>
          <a:ln/>
        </p:spPr>
        <p:txBody>
          <a:bodyPr wrap="none" rtlCol="0" anchor="t"/>
          <a:lstStyle/>
          <a:p>
            <a:pPr>
              <a:lnSpc>
                <a:spcPts val="1817"/>
              </a:lnSpc>
            </a:pPr>
            <a:r>
              <a:rPr lang="en-US" sz="1454" b="1" dirty="0">
                <a:solidFill>
                  <a:srgbClr val="403CCF"/>
                </a:solidFill>
                <a:latin typeface="Euclidcirculara"/>
                <a:cs typeface="Petrona" pitchFamily="34" charset="-120"/>
              </a:rPr>
              <a:t>Limited Efficacy</a:t>
            </a:r>
          </a:p>
        </p:txBody>
      </p:sp>
      <p:sp>
        <p:nvSpPr>
          <p:cNvPr id="10" name="Text 7">
            <a:extLst>
              <a:ext uri="{FF2B5EF4-FFF2-40B4-BE49-F238E27FC236}">
                <a16:creationId xmlns:a16="http://schemas.microsoft.com/office/drawing/2014/main" id="{C53EA57D-341F-F630-E5EE-0E07B34DD8CB}"/>
              </a:ext>
            </a:extLst>
          </p:cNvPr>
          <p:cNvSpPr/>
          <p:nvPr/>
        </p:nvSpPr>
        <p:spPr>
          <a:xfrm>
            <a:off x="3103388" y="2025478"/>
            <a:ext cx="2004119" cy="675084"/>
          </a:xfrm>
          <a:prstGeom prst="rect">
            <a:avLst/>
          </a:prstGeom>
          <a:noFill/>
          <a:ln/>
        </p:spPr>
        <p:txBody>
          <a:bodyPr wrap="square" rtlCol="0" anchor="t"/>
          <a:lstStyle/>
          <a:p>
            <a:pPr>
              <a:lnSpc>
                <a:spcPts val="1772"/>
              </a:lnSpc>
            </a:pPr>
            <a:r>
              <a:rPr lang="en-US" sz="1200" dirty="0">
                <a:solidFill>
                  <a:srgbClr val="272525"/>
                </a:solidFill>
                <a:latin typeface="Euclidcirculara"/>
                <a:ea typeface="Inter" pitchFamily="34" charset="-122"/>
                <a:cs typeface="Inter" pitchFamily="34" charset="-120"/>
              </a:rPr>
              <a:t>Not all individuals respond to medication or therapy, and some symptoms may persist.</a:t>
            </a:r>
            <a:endParaRPr lang="en-US" sz="1200" dirty="0">
              <a:latin typeface="Euclidcirculara"/>
            </a:endParaRPr>
          </a:p>
        </p:txBody>
      </p:sp>
      <p:sp>
        <p:nvSpPr>
          <p:cNvPr id="11" name="Shape 8">
            <a:extLst>
              <a:ext uri="{FF2B5EF4-FFF2-40B4-BE49-F238E27FC236}">
                <a16:creationId xmlns:a16="http://schemas.microsoft.com/office/drawing/2014/main" id="{0DD3107E-85B9-541D-1653-27E6216D4C51}"/>
              </a:ext>
            </a:extLst>
          </p:cNvPr>
          <p:cNvSpPr/>
          <p:nvPr/>
        </p:nvSpPr>
        <p:spPr>
          <a:xfrm>
            <a:off x="522410" y="3211637"/>
            <a:ext cx="4730502" cy="1056010"/>
          </a:xfrm>
          <a:prstGeom prst="roundRect">
            <a:avLst>
              <a:gd name="adj" fmla="val 5594"/>
            </a:avLst>
          </a:prstGeom>
          <a:solidFill>
            <a:srgbClr val="EAE8F3"/>
          </a:solidFill>
          <a:ln w="7620">
            <a:solidFill>
              <a:srgbClr val="B2D4E5"/>
            </a:solidFill>
            <a:prstDash val="solid"/>
          </a:ln>
        </p:spPr>
        <p:txBody>
          <a:bodyPr/>
          <a:lstStyle/>
          <a:p>
            <a:endParaRPr lang="en-IL" sz="875"/>
          </a:p>
        </p:txBody>
      </p:sp>
      <p:sp>
        <p:nvSpPr>
          <p:cNvPr id="12" name="Text 9">
            <a:extLst>
              <a:ext uri="{FF2B5EF4-FFF2-40B4-BE49-F238E27FC236}">
                <a16:creationId xmlns:a16="http://schemas.microsoft.com/office/drawing/2014/main" id="{23C17B4E-951D-6A92-2DF3-B9A25C795135}"/>
              </a:ext>
            </a:extLst>
          </p:cNvPr>
          <p:cNvSpPr/>
          <p:nvPr/>
        </p:nvSpPr>
        <p:spPr>
          <a:xfrm>
            <a:off x="667815" y="3357042"/>
            <a:ext cx="1863403" cy="230758"/>
          </a:xfrm>
          <a:prstGeom prst="rect">
            <a:avLst/>
          </a:prstGeom>
          <a:noFill/>
          <a:ln/>
        </p:spPr>
        <p:txBody>
          <a:bodyPr wrap="none" rtlCol="0" anchor="t"/>
          <a:lstStyle/>
          <a:p>
            <a:pPr>
              <a:lnSpc>
                <a:spcPts val="1817"/>
              </a:lnSpc>
            </a:pPr>
            <a:r>
              <a:rPr lang="en-US" sz="1454" b="1" dirty="0">
                <a:solidFill>
                  <a:srgbClr val="403CCF"/>
                </a:solidFill>
                <a:latin typeface="Euclidcirculara"/>
                <a:cs typeface="Petrona" pitchFamily="34" charset="-120"/>
              </a:rPr>
              <a:t>Cost and Accessibility</a:t>
            </a:r>
          </a:p>
        </p:txBody>
      </p:sp>
      <p:sp>
        <p:nvSpPr>
          <p:cNvPr id="13" name="Text 10">
            <a:extLst>
              <a:ext uri="{FF2B5EF4-FFF2-40B4-BE49-F238E27FC236}">
                <a16:creationId xmlns:a16="http://schemas.microsoft.com/office/drawing/2014/main" id="{547E9E0D-6F07-4BF7-32C0-3B8BA4D0215C}"/>
              </a:ext>
            </a:extLst>
          </p:cNvPr>
          <p:cNvSpPr/>
          <p:nvPr/>
        </p:nvSpPr>
        <p:spPr>
          <a:xfrm>
            <a:off x="667816" y="3672186"/>
            <a:ext cx="4439692" cy="450056"/>
          </a:xfrm>
          <a:prstGeom prst="rect">
            <a:avLst/>
          </a:prstGeom>
          <a:noFill/>
          <a:ln/>
        </p:spPr>
        <p:txBody>
          <a:bodyPr wrap="square" rtlCol="0" anchor="t"/>
          <a:lstStyle/>
          <a:p>
            <a:pPr>
              <a:lnSpc>
                <a:spcPts val="1772"/>
              </a:lnSpc>
            </a:pPr>
            <a:r>
              <a:rPr lang="en-US" sz="1200" dirty="0">
                <a:solidFill>
                  <a:srgbClr val="272525"/>
                </a:solidFill>
                <a:latin typeface="Euclidcirculara"/>
                <a:cs typeface="Inter" pitchFamily="34" charset="-120"/>
              </a:rPr>
              <a:t>Medication and therapy can be expensive and access to qualified professionals can be limited.</a:t>
            </a:r>
          </a:p>
        </p:txBody>
      </p:sp>
    </p:spTree>
    <p:extLst>
      <p:ext uri="{BB962C8B-B14F-4D97-AF65-F5344CB8AC3E}">
        <p14:creationId xmlns:p14="http://schemas.microsoft.com/office/powerpoint/2010/main" val="3960385822"/>
      </p:ext>
    </p:extLst>
  </p:cSld>
  <p:clrMapOvr>
    <a:masterClrMapping/>
  </p:clrMapOvr>
</p:sld>
</file>

<file path=ppt/theme/theme1.xml><?xml version="1.0" encoding="utf-8"?>
<a:theme xmlns:a="http://schemas.openxmlformats.org/drawingml/2006/main" name="Innovation Through Software Projects Meeting by Slidesgo">
  <a:themeElements>
    <a:clrScheme name="Simple Light">
      <a:dk1>
        <a:srgbClr val="252525"/>
      </a:dk1>
      <a:lt1>
        <a:srgbClr val="D9D9D9"/>
      </a:lt1>
      <a:dk2>
        <a:srgbClr val="F9FBFD"/>
      </a:dk2>
      <a:lt2>
        <a:srgbClr val="3F1BE6"/>
      </a:lt2>
      <a:accent1>
        <a:srgbClr val="8599FC"/>
      </a:accent1>
      <a:accent2>
        <a:srgbClr val="48BEFE"/>
      </a:accent2>
      <a:accent3>
        <a:srgbClr val="E726FC"/>
      </a:accent3>
      <a:accent4>
        <a:srgbClr val="FFFFFF"/>
      </a:accent4>
      <a:accent5>
        <a:srgbClr val="FFFFFF"/>
      </a:accent5>
      <a:accent6>
        <a:srgbClr val="FFFFFF"/>
      </a:accent6>
      <a:hlink>
        <a:srgbClr val="25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11433</TotalTime>
  <Words>2227</Words>
  <Application>Microsoft Office PowerPoint</Application>
  <PresentationFormat>‫הצגה על המסך (16:9)</PresentationFormat>
  <Paragraphs>215</Paragraphs>
  <Slides>28</Slides>
  <Notes>23</Notes>
  <HiddenSlides>0</HiddenSlides>
  <MMClips>0</MMClips>
  <ScaleCrop>false</ScaleCrop>
  <HeadingPairs>
    <vt:vector size="6" baseType="variant">
      <vt:variant>
        <vt:lpstr>גופנים בשימוש</vt:lpstr>
      </vt:variant>
      <vt:variant>
        <vt:i4>15</vt:i4>
      </vt:variant>
      <vt:variant>
        <vt:lpstr>ערכת נושא</vt:lpstr>
      </vt:variant>
      <vt:variant>
        <vt:i4>1</vt:i4>
      </vt:variant>
      <vt:variant>
        <vt:lpstr>כותרות שקופיות</vt:lpstr>
      </vt:variant>
      <vt:variant>
        <vt:i4>28</vt:i4>
      </vt:variant>
    </vt:vector>
  </HeadingPairs>
  <TitlesOfParts>
    <vt:vector size="44" baseType="lpstr">
      <vt:lpstr>Karla</vt:lpstr>
      <vt:lpstr>Cambria Math</vt:lpstr>
      <vt:lpstr>Euclidcirculara</vt:lpstr>
      <vt:lpstr>Aptos</vt:lpstr>
      <vt:lpstr>Arial</vt:lpstr>
      <vt:lpstr>Libre Baskerville</vt:lpstr>
      <vt:lpstr>Times New Roman</vt:lpstr>
      <vt:lpstr>Roboto Condensed Light</vt:lpstr>
      <vt:lpstr>Petrona</vt:lpstr>
      <vt:lpstr>Space Grotesk</vt:lpstr>
      <vt:lpstr>__Roboto_44e537</vt:lpstr>
      <vt:lpstr>MuseoSans</vt:lpstr>
      <vt:lpstr>Barlow</vt:lpstr>
      <vt:lpstr>Chakra Petch</vt:lpstr>
      <vt:lpstr>Montserrat</vt:lpstr>
      <vt:lpstr>Innovation Through Software Projects Meeting by Slidesgo</vt:lpstr>
      <vt:lpstr>Capstone Project Phase A</vt:lpstr>
      <vt:lpstr>Table of Contents</vt:lpstr>
      <vt:lpstr>Introduction</vt:lpstr>
      <vt:lpstr>מצגת של PowerPoint‏</vt:lpstr>
      <vt:lpstr>מצגת של PowerPoint‏</vt:lpstr>
      <vt:lpstr>מצגת של PowerPoint‏</vt:lpstr>
      <vt:lpstr>מצגת של PowerPoint‏</vt:lpstr>
      <vt:lpstr>מצגת של PowerPoint‏</vt:lpstr>
      <vt:lpstr>מצגת של PowerPoint‏</vt:lpstr>
      <vt:lpstr>Project Goals</vt:lpstr>
      <vt:lpstr>מצגת של PowerPoint‏</vt:lpstr>
      <vt:lpstr>Research Insights</vt:lpstr>
      <vt:lpstr>מצגת של PowerPoint‏</vt:lpstr>
      <vt:lpstr>מצגת של PowerPoint‏</vt:lpstr>
      <vt:lpstr>מצגת של PowerPoint‏</vt:lpstr>
      <vt:lpstr>Engineering Process </vt:lpstr>
      <vt:lpstr>מצגת של PowerPoint‏</vt:lpstr>
      <vt:lpstr>מצגת של PowerPoint‏</vt:lpstr>
      <vt:lpstr>מצגת של PowerPoint‏</vt:lpstr>
      <vt:lpstr>מצגת של PowerPoint‏</vt:lpstr>
      <vt:lpstr>מצגת של PowerPoint‏</vt:lpstr>
      <vt:lpstr>Testing and Evaluation</vt:lpstr>
      <vt:lpstr>מצגת של PowerPoint‏</vt:lpstr>
      <vt:lpstr>מצגת של PowerPoint‏</vt:lpstr>
      <vt:lpstr>מצגת של PowerPoint‏</vt:lpstr>
      <vt:lpstr>Conclusions</vt:lpstr>
      <vt:lpstr>מצגת של PowerPoint‏</vt:lpstr>
      <vt:lpstr>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רועי-אברהם ברזילי</cp:lastModifiedBy>
  <cp:revision>145</cp:revision>
  <dcterms:modified xsi:type="dcterms:W3CDTF">2024-09-21T14:13:28Z</dcterms:modified>
</cp:coreProperties>
</file>